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7" r:id="rId4"/>
    <p:sldMasterId id="2147483688" r:id="rId5"/>
    <p:sldMasterId id="214748368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5143500" cx="9144000"/>
  <p:notesSz cx="6858000" cy="9144000"/>
  <p:embeddedFontLst>
    <p:embeddedFont>
      <p:font typeface="Nuni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fntdata"/><Relationship Id="rId11" Type="http://schemas.openxmlformats.org/officeDocument/2006/relationships/slide" Target="slides/slide4.xml"/><Relationship Id="rId22" Type="http://schemas.openxmlformats.org/officeDocument/2006/relationships/font" Target="fonts/Nunito-boldItalic.fntdata"/><Relationship Id="rId10" Type="http://schemas.openxmlformats.org/officeDocument/2006/relationships/slide" Target="slides/slide3.xml"/><Relationship Id="rId21" Type="http://schemas.openxmlformats.org/officeDocument/2006/relationships/font" Target="fonts/Nunito-italic.fntdata"/><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schemas.openxmlformats.org/officeDocument/2006/relationships/font" Target="fonts/Nunito-regular.fntdata"/><Relationship Id="rId6" Type="http://schemas.openxmlformats.org/officeDocument/2006/relationships/slideMaster" Target="slideMasters/slideMaster3.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28204482340_0_3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g28204482340_0_378:notes"/>
          <p:cNvSpPr/>
          <p:nvPr>
            <p:ph idx="2" type="sldImg"/>
          </p:nvPr>
        </p:nvSpPr>
        <p:spPr>
          <a:xfrm>
            <a:off x="1143213"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28204482340_0_3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g28204482340_0_384:notes"/>
          <p:cNvSpPr/>
          <p:nvPr>
            <p:ph idx="2" type="sldImg"/>
          </p:nvPr>
        </p:nvSpPr>
        <p:spPr>
          <a:xfrm>
            <a:off x="1143213"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8204482340_0_3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28204482340_0_3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lang="no" sz="1800">
                <a:solidFill>
                  <a:srgbClr val="595959"/>
                </a:solidFill>
              </a:rPr>
              <a:t>For å ivareta dette så får vi hjelp av skolesystemet og lovverket, i tillegg til de ordningene og rutinene vi har her lokalt. Jeg vil nevne en sentral bestemmelse og en lokal bestemmelse i dag. Den første bestemmelsen finner vi i opplæringsloven og det er plikten vår til å gripe inn når vi ser eller blir fortalt at noen av elevene våre ikke har det trygt og godt på skolen. Vi kaller det skolens aktivitetsplikt. </a:t>
            </a:r>
            <a:endParaRPr sz="1800">
              <a:solidFill>
                <a:srgbClr val="595959"/>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8204482340_0_3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28204482340_0_3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Den skal sikre at alle elever har et trygt og godt skolemiljø, og den forteller at alle ansatte ved skolen har plikt til å følge med, plikt til å gripe inn, plikt til å varsle, plikt til å undersøke og plikt til å sette inn tiltak. Dette gjelder også dersom vi får kunnskap om eller kjennskap til at noe foregår uten at vi har lagt merke til det. Ofte utføres krenkelser eller mobbing på en slik måte at det er vanskelig for oss å oppdage det. De fleste som driver med sånne ting ønsker ikke å få søkelyset rettet mot sine handlinger. </a:t>
            </a:r>
            <a:endParaRPr/>
          </a:p>
          <a:p>
            <a:pPr indent="0" lvl="0" marL="0" rtl="0" algn="l">
              <a:spcBef>
                <a:spcPts val="0"/>
              </a:spcBef>
              <a:spcAft>
                <a:spcPts val="0"/>
              </a:spcAft>
              <a:buNone/>
            </a:pPr>
            <a:r>
              <a:t/>
            </a:r>
            <a:endParaRPr/>
          </a:p>
          <a:p>
            <a:pPr indent="0" lvl="0" marL="0" rtl="0" algn="l">
              <a:spcBef>
                <a:spcPts val="0"/>
              </a:spcBef>
              <a:spcAft>
                <a:spcPts val="0"/>
              </a:spcAft>
              <a:buNone/>
            </a:pPr>
            <a:r>
              <a:rPr lang="no"/>
              <a:t>I de tilfeller der våre undersøkelser fører til at vi må sette inn tiltak, skal vi opprette en skriftlig aktivitetsplan. Dette er ikke først og fremst elevene sin plan, men vi oppretter den i eleven sitt navn og så er den vårt arbeidsdokument som skal sikre at vi følger opp de tiltakene og avtalene som er nedfelt i den.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28204482340_0_3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28204482340_0_3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Skolenærværsplanen er en lokal plan for alle elevene i Strandaskolen. Den skal hjelpe oss å få øye på og gripe tidlig inn der vi ser at fravær fra skolen kan vokse seg til å bli frafall i skolen. Vi har definert bekymringsfullt fravær på denne måte, og dermed skal dere bli kontaktet dersom elever uteblir fra undervisningen for en kortere eller lengre periode. Så kan det for noen høres strengt ut, men det er nå vi legger grunnlaget for holdningene barn og unge skal ha med seg inn voksenlivet og arbeidslivet så dette må vi følge opp. Og så vet vi selvsagt at forutsetningene ikke er like for alle, og derfor kan vi ikke handle likt i alle tilfeller. For de som ønsker å lese mer om det som står i selve planen, så ligger den ute på Strand kommune sin hjemmeside.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28204482340_0_3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28204482340_0_3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233A44"/>
              </a:buClr>
              <a:buSzPts val="1300"/>
              <a:buFont typeface="Calibri"/>
              <a:buChar char="-"/>
            </a:pPr>
            <a:r>
              <a:rPr lang="no" sz="1300">
                <a:solidFill>
                  <a:srgbClr val="233A44"/>
                </a:solidFill>
              </a:rPr>
              <a:t>Orden og oppførsel henger tett sammen med ordensreglementet vårt. Vi har et ønske om å laget et felles ordensreglement for hele Strandaskolen, men enn så lenge har vi vårt eget. Ordensreglementet er en forskrift og er dermed som et formelt lovverk å regne. </a:t>
            </a:r>
            <a:endParaRPr sz="1300">
              <a:solidFill>
                <a:srgbClr val="233A44"/>
              </a:solidFill>
            </a:endParaRPr>
          </a:p>
          <a:p>
            <a:pPr indent="-311150" lvl="0" marL="457200" rtl="0" algn="l">
              <a:lnSpc>
                <a:spcPct val="115000"/>
              </a:lnSpc>
              <a:spcBef>
                <a:spcPts val="0"/>
              </a:spcBef>
              <a:spcAft>
                <a:spcPts val="0"/>
              </a:spcAft>
              <a:buClr>
                <a:srgbClr val="233A44"/>
              </a:buClr>
              <a:buSzPts val="1300"/>
              <a:buFont typeface="Calibri"/>
              <a:buChar char="-"/>
            </a:pPr>
            <a:r>
              <a:rPr lang="no" sz="1300">
                <a:solidFill>
                  <a:srgbClr val="233A44"/>
                </a:solidFill>
                <a:latin typeface="Calibri"/>
                <a:ea typeface="Calibri"/>
                <a:cs typeface="Calibri"/>
                <a:sym typeface="Calibri"/>
              </a:rPr>
              <a:t>Tatt opp i FAU og SU våren 2023</a:t>
            </a:r>
            <a:endParaRPr sz="1300">
              <a:solidFill>
                <a:srgbClr val="233A44"/>
              </a:solidFill>
              <a:latin typeface="Calibri"/>
              <a:ea typeface="Calibri"/>
              <a:cs typeface="Calibri"/>
              <a:sym typeface="Calibri"/>
            </a:endParaRPr>
          </a:p>
          <a:p>
            <a:pPr indent="-311150" lvl="0" marL="457200" rtl="0" algn="l">
              <a:lnSpc>
                <a:spcPct val="115000"/>
              </a:lnSpc>
              <a:spcBef>
                <a:spcPts val="0"/>
              </a:spcBef>
              <a:spcAft>
                <a:spcPts val="0"/>
              </a:spcAft>
              <a:buClr>
                <a:srgbClr val="233A44"/>
              </a:buClr>
              <a:buSzPts val="1300"/>
              <a:buFont typeface="Calibri"/>
              <a:buChar char="-"/>
            </a:pPr>
            <a:r>
              <a:rPr lang="no" sz="1300">
                <a:solidFill>
                  <a:srgbClr val="233A44"/>
                </a:solidFill>
                <a:latin typeface="Calibri"/>
                <a:ea typeface="Calibri"/>
                <a:cs typeface="Calibri"/>
                <a:sym typeface="Calibri"/>
              </a:rPr>
              <a:t>Tatt opp i elevrådsmøte august 2023</a:t>
            </a:r>
            <a:endParaRPr sz="1300">
              <a:solidFill>
                <a:srgbClr val="233A44"/>
              </a:solidFill>
              <a:latin typeface="Calibri"/>
              <a:ea typeface="Calibri"/>
              <a:cs typeface="Calibri"/>
              <a:sym typeface="Calibri"/>
            </a:endParaRPr>
          </a:p>
          <a:p>
            <a:pPr indent="-311150" lvl="0" marL="457200" rtl="0" algn="l">
              <a:lnSpc>
                <a:spcPct val="115000"/>
              </a:lnSpc>
              <a:spcBef>
                <a:spcPts val="0"/>
              </a:spcBef>
              <a:spcAft>
                <a:spcPts val="0"/>
              </a:spcAft>
              <a:buClr>
                <a:srgbClr val="233A44"/>
              </a:buClr>
              <a:buSzPts val="1300"/>
              <a:buFont typeface="Calibri"/>
              <a:buChar char="-"/>
            </a:pPr>
            <a:r>
              <a:rPr lang="no" sz="1300">
                <a:solidFill>
                  <a:srgbClr val="233A44"/>
                </a:solidFill>
                <a:latin typeface="Calibri"/>
                <a:ea typeface="Calibri"/>
                <a:cs typeface="Calibri"/>
                <a:sym typeface="Calibri"/>
              </a:rPr>
              <a:t>Forsøket vare en 3 års periode, og innebærer at vi skal erstatte karakteren med alternativ vurderingspraksis</a:t>
            </a:r>
            <a:endParaRPr sz="1300">
              <a:solidFill>
                <a:srgbClr val="233A44"/>
              </a:solidFill>
              <a:latin typeface="Calibri"/>
              <a:ea typeface="Calibri"/>
              <a:cs typeface="Calibri"/>
              <a:sym typeface="Calibri"/>
            </a:endParaRPr>
          </a:p>
          <a:p>
            <a:pPr indent="-311150" lvl="0" marL="457200" rtl="0" algn="l">
              <a:lnSpc>
                <a:spcPct val="115000"/>
              </a:lnSpc>
              <a:spcBef>
                <a:spcPts val="0"/>
              </a:spcBef>
              <a:spcAft>
                <a:spcPts val="0"/>
              </a:spcAft>
              <a:buClr>
                <a:srgbClr val="233A44"/>
              </a:buClr>
              <a:buSzPts val="1300"/>
              <a:buFont typeface="Calibri"/>
              <a:buChar char="-"/>
            </a:pPr>
            <a:r>
              <a:rPr lang="no" sz="1300">
                <a:solidFill>
                  <a:srgbClr val="233A44"/>
                </a:solidFill>
                <a:latin typeface="Calibri"/>
                <a:ea typeface="Calibri"/>
                <a:cs typeface="Calibri"/>
                <a:sym typeface="Calibri"/>
              </a:rPr>
              <a:t>Forsøket skal bidra med kunnskap som vil inngå i UDIR sitt arbeid med å vurdere endringsbehov i vurdering om orden og oppførsel</a:t>
            </a:r>
            <a:endParaRPr sz="1300">
              <a:solidFill>
                <a:srgbClr val="233A44"/>
              </a:solidFill>
              <a:latin typeface="Calibri"/>
              <a:ea typeface="Calibri"/>
              <a:cs typeface="Calibri"/>
              <a:sym typeface="Calibri"/>
            </a:endParaRPr>
          </a:p>
          <a:p>
            <a:pPr indent="-311150" lvl="0" marL="457200" rtl="0" algn="l">
              <a:lnSpc>
                <a:spcPct val="115000"/>
              </a:lnSpc>
              <a:spcBef>
                <a:spcPts val="0"/>
              </a:spcBef>
              <a:spcAft>
                <a:spcPts val="0"/>
              </a:spcAft>
              <a:buClr>
                <a:srgbClr val="233A44"/>
              </a:buClr>
              <a:buSzPts val="1300"/>
              <a:buFont typeface="Calibri"/>
              <a:buChar char="-"/>
            </a:pPr>
            <a:r>
              <a:rPr lang="no" sz="1300">
                <a:solidFill>
                  <a:srgbClr val="233A44"/>
                </a:solidFill>
                <a:latin typeface="Calibri"/>
                <a:ea typeface="Calibri"/>
                <a:cs typeface="Calibri"/>
                <a:sym typeface="Calibri"/>
              </a:rPr>
              <a:t>vi ber dere tenke nøye gjennom dette for når valget er tatt, så må man står for det hele skoleåret gjennom. </a:t>
            </a:r>
            <a:endParaRPr sz="1300">
              <a:solidFill>
                <a:srgbClr val="233A44"/>
              </a:solidFill>
              <a:latin typeface="Calibri"/>
              <a:ea typeface="Calibri"/>
              <a:cs typeface="Calibri"/>
              <a:sym typeface="Calibri"/>
            </a:endParaRPr>
          </a:p>
          <a:p>
            <a:pPr indent="-311150" lvl="0" marL="457200" rtl="0" algn="l">
              <a:lnSpc>
                <a:spcPct val="115000"/>
              </a:lnSpc>
              <a:spcBef>
                <a:spcPts val="0"/>
              </a:spcBef>
              <a:spcAft>
                <a:spcPts val="0"/>
              </a:spcAft>
              <a:buClr>
                <a:srgbClr val="233A44"/>
              </a:buClr>
              <a:buSzPts val="1300"/>
              <a:buFont typeface="Calibri"/>
              <a:buChar char="-"/>
            </a:pPr>
            <a:r>
              <a:rPr lang="no" sz="1300">
                <a:solidFill>
                  <a:srgbClr val="404040"/>
                </a:solidFill>
                <a:highlight>
                  <a:schemeClr val="lt1"/>
                </a:highlight>
                <a:latin typeface="Calibri"/>
                <a:ea typeface="Calibri"/>
                <a:cs typeface="Calibri"/>
                <a:sym typeface="Calibri"/>
              </a:rPr>
              <a:t>skoleledere, elever og lærere ved enkelte skoler kan bli spurt om å stille på intervju underveis</a:t>
            </a:r>
            <a:endParaRPr sz="1300">
              <a:solidFill>
                <a:srgbClr val="233A44"/>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28204482340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28204482340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Opplæringsloven sier noe om at det skal være gratis å gå på skole i Norge, og dette ønsker vi skal være en felles holdning også i Strandaskolen. Det siste året har gratisprisnippet også blitt belyst i forbindelse med ulike turer som blir arrangert, og diskusjonene har foregått både lokalt og nasjonalt. Dette året tar alle rektorene opp dette lysarket på foreldremøter fra 5. - 10. klasse, for å vise hva vår holdning til dette er. Det siste årets strømpriser og prisvekst på varer gjør at dette kanskje er mer aktuelt nå enn noen gang tidligere. Vi ønsker å sitere voksne for barn som sier at “Turer som legger opp til salg av dugnadsvarer og egenandeler skaper utenforskap”, og vår holdning er at turer i regi av foresatte der målgruppen er en klasse eller et trinn er ikke ønskelig dersom ikke foresatte finner ordninger som inkluderer alle fra nå av. </a:t>
            </a:r>
            <a:endParaRPr/>
          </a:p>
          <a:p>
            <a:pPr indent="0" lvl="0" marL="0" rtl="0" algn="l">
              <a:spcBef>
                <a:spcPts val="0"/>
              </a:spcBef>
              <a:spcAft>
                <a:spcPts val="0"/>
              </a:spcAft>
              <a:buNone/>
            </a:pPr>
            <a:r>
              <a:t/>
            </a:r>
            <a:endParaRPr/>
          </a:p>
          <a:p>
            <a:pPr indent="0" lvl="0" marL="0" rtl="0" algn="l">
              <a:spcBef>
                <a:spcPts val="0"/>
              </a:spcBef>
              <a:spcAft>
                <a:spcPts val="0"/>
              </a:spcAft>
              <a:buNone/>
            </a:pPr>
            <a:r>
              <a:rPr lang="no"/>
              <a:t>Mens vi er inne på dette med inkludering passer det fint å formidle litt informasjon fra Strand kommune sin fritidsveileder. Hun ville vært her i dag, men rekker ikke over alle foreldremøtene i hele kommunen dette året. </a:t>
            </a:r>
            <a:endParaRPr/>
          </a:p>
          <a:p>
            <a:pPr indent="0" lvl="0" marL="0" rtl="0" algn="l">
              <a:spcBef>
                <a:spcPts val="0"/>
              </a:spcBef>
              <a:spcAft>
                <a:spcPts val="0"/>
              </a:spcAft>
              <a:buNone/>
            </a:pPr>
            <a:r>
              <a:t/>
            </a:r>
            <a:endParaRPr sz="1500">
              <a:solidFill>
                <a:srgbClr val="3F3F3F"/>
              </a:solidFill>
              <a:latin typeface="Trebuchet MS"/>
              <a:ea typeface="Trebuchet MS"/>
              <a:cs typeface="Trebuchet MS"/>
              <a:sym typeface="Trebuchet MS"/>
            </a:endParaRPr>
          </a:p>
          <a:p>
            <a:pPr indent="0" lvl="0" marL="0" rtl="0" algn="l">
              <a:spcBef>
                <a:spcPts val="0"/>
              </a:spcBef>
              <a:spcAft>
                <a:spcPts val="0"/>
              </a:spcAft>
              <a:buNone/>
            </a:pPr>
            <a:r>
              <a:rPr lang="no" sz="1500">
                <a:solidFill>
                  <a:srgbClr val="3F3F3F"/>
                </a:solidFill>
                <a:latin typeface="Trebuchet MS"/>
                <a:ea typeface="Trebuchet MS"/>
                <a:cs typeface="Trebuchet MS"/>
                <a:sym typeface="Trebuchet MS"/>
              </a:rPr>
              <a:t>Fritidsveilederen sin jobb er å bistå nye tilflyttere i Strand kommune med informasjon om tilbud</a:t>
            </a:r>
            <a:endParaRPr sz="1400">
              <a:solidFill>
                <a:srgbClr val="3F3F3F"/>
              </a:solidFill>
              <a:latin typeface="Trebuchet MS"/>
              <a:ea typeface="Trebuchet MS"/>
              <a:cs typeface="Trebuchet MS"/>
              <a:sym typeface="Trebuchet MS"/>
            </a:endParaRPr>
          </a:p>
          <a:p>
            <a:pPr indent="-254000" lvl="0" marL="254000" rtl="0" algn="l">
              <a:spcBef>
                <a:spcPts val="800"/>
              </a:spcBef>
              <a:spcAft>
                <a:spcPts val="0"/>
              </a:spcAft>
              <a:buClr>
                <a:srgbClr val="90C226"/>
              </a:buClr>
              <a:buSzPts val="1200"/>
              <a:buFont typeface="Noto Sans Symbols"/>
              <a:buChar char="►"/>
            </a:pPr>
            <a:r>
              <a:rPr lang="no" sz="1500">
                <a:solidFill>
                  <a:srgbClr val="3F3F3F"/>
                </a:solidFill>
                <a:latin typeface="Trebuchet MS"/>
                <a:ea typeface="Trebuchet MS"/>
                <a:cs typeface="Trebuchet MS"/>
                <a:sym typeface="Trebuchet MS"/>
              </a:rPr>
              <a:t>Praksis hjelp med å finne informasjon om fritidsaktiviteter, oppstart, registrering, være på første trening, kommunikasjon mellom foreldre og klubb</a:t>
            </a:r>
            <a:endParaRPr sz="1400">
              <a:solidFill>
                <a:srgbClr val="3F3F3F"/>
              </a:solidFill>
              <a:latin typeface="Trebuchet MS"/>
              <a:ea typeface="Trebuchet MS"/>
              <a:cs typeface="Trebuchet MS"/>
              <a:sym typeface="Trebuchet MS"/>
            </a:endParaRPr>
          </a:p>
          <a:p>
            <a:pPr indent="-254000" lvl="0" marL="254000" rtl="0" algn="l">
              <a:spcBef>
                <a:spcPts val="800"/>
              </a:spcBef>
              <a:spcAft>
                <a:spcPts val="0"/>
              </a:spcAft>
              <a:buClr>
                <a:srgbClr val="90C226"/>
              </a:buClr>
              <a:buSzPts val="1200"/>
              <a:buFont typeface="Noto Sans Symbols"/>
              <a:buChar char="►"/>
            </a:pPr>
            <a:r>
              <a:rPr lang="no" sz="1500">
                <a:solidFill>
                  <a:srgbClr val="3F3F3F"/>
                </a:solidFill>
                <a:latin typeface="Trebuchet MS"/>
                <a:ea typeface="Trebuchet MS"/>
                <a:cs typeface="Trebuchet MS"/>
                <a:sym typeface="Trebuchet MS"/>
              </a:rPr>
              <a:t>Bistå familier med utfordrende økonomi med utstyr og løsninger for kontingent.</a:t>
            </a:r>
            <a:endParaRPr sz="1400">
              <a:solidFill>
                <a:srgbClr val="3F3F3F"/>
              </a:solidFill>
              <a:latin typeface="Trebuchet MS"/>
              <a:ea typeface="Trebuchet MS"/>
              <a:cs typeface="Trebuchet MS"/>
              <a:sym typeface="Trebuchet MS"/>
            </a:endParaRPr>
          </a:p>
          <a:p>
            <a:pPr indent="-254000" lvl="0" marL="254000" rtl="0" algn="l">
              <a:spcBef>
                <a:spcPts val="800"/>
              </a:spcBef>
              <a:spcAft>
                <a:spcPts val="0"/>
              </a:spcAft>
              <a:buClr>
                <a:srgbClr val="90C226"/>
              </a:buClr>
              <a:buSzPts val="1200"/>
              <a:buFont typeface="Noto Sans Symbols"/>
              <a:buChar char="►"/>
            </a:pPr>
            <a:r>
              <a:rPr lang="no" sz="1500">
                <a:solidFill>
                  <a:srgbClr val="3F3F3F"/>
                </a:solidFill>
                <a:latin typeface="Trebuchet MS"/>
                <a:ea typeface="Trebuchet MS"/>
                <a:cs typeface="Trebuchet MS"/>
                <a:sym typeface="Trebuchet MS"/>
              </a:rPr>
              <a:t>Sørge for at de bli kjent med ordning med frilager.no.</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8204482340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g28204482340_0_357:notes"/>
          <p:cNvSpPr/>
          <p:nvPr>
            <p:ph idx="2" type="sldImg"/>
          </p:nvPr>
        </p:nvSpPr>
        <p:spPr>
          <a:xfrm>
            <a:off x="1143213"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8204482340_0_3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g28204482340_0_364:notes"/>
          <p:cNvSpPr/>
          <p:nvPr>
            <p:ph idx="2" type="sldImg"/>
          </p:nvPr>
        </p:nvSpPr>
        <p:spPr>
          <a:xfrm>
            <a:off x="1143213"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8204482340_0_3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g28204482340_0_371:notes"/>
          <p:cNvSpPr/>
          <p:nvPr>
            <p:ph idx="2" type="sldImg"/>
          </p:nvPr>
        </p:nvSpPr>
        <p:spPr>
          <a:xfrm>
            <a:off x="1143213"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54" name="Shape 54"/>
        <p:cNvGrpSpPr/>
        <p:nvPr/>
      </p:nvGrpSpPr>
      <p:grpSpPr>
        <a:xfrm>
          <a:off x="0" y="0"/>
          <a:ext cx="0" cy="0"/>
          <a:chOff x="0" y="0"/>
          <a:chExt cx="0" cy="0"/>
        </a:xfrm>
      </p:grpSpPr>
      <p:sp>
        <p:nvSpPr>
          <p:cNvPr id="55" name="Google Shape;55;p14"/>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4"/>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4"/>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9" name="Google Shape;59;p14"/>
          <p:cNvGrpSpPr/>
          <p:nvPr/>
        </p:nvGrpSpPr>
        <p:grpSpPr>
          <a:xfrm>
            <a:off x="255200" y="592"/>
            <a:ext cx="2250363" cy="1044300"/>
            <a:chOff x="255200" y="592"/>
            <a:chExt cx="2250363" cy="1044300"/>
          </a:xfrm>
        </p:grpSpPr>
        <p:sp>
          <p:nvSpPr>
            <p:cNvPr id="60" name="Google Shape;60;p14"/>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3" name="Google Shape;63;p14"/>
          <p:cNvGrpSpPr/>
          <p:nvPr/>
        </p:nvGrpSpPr>
        <p:grpSpPr>
          <a:xfrm>
            <a:off x="905395" y="592"/>
            <a:ext cx="2250363" cy="1044300"/>
            <a:chOff x="905395" y="592"/>
            <a:chExt cx="2250363" cy="1044300"/>
          </a:xfrm>
        </p:grpSpPr>
        <p:sp>
          <p:nvSpPr>
            <p:cNvPr id="64" name="Google Shape;64;p14"/>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14"/>
          <p:cNvGrpSpPr/>
          <p:nvPr/>
        </p:nvGrpSpPr>
        <p:grpSpPr>
          <a:xfrm>
            <a:off x="7057468" y="5088"/>
            <a:ext cx="1851282" cy="752108"/>
            <a:chOff x="6917201" y="0"/>
            <a:chExt cx="2227777" cy="863400"/>
          </a:xfrm>
        </p:grpSpPr>
        <p:sp>
          <p:nvSpPr>
            <p:cNvPr id="68" name="Google Shape;68;p1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14"/>
          <p:cNvGrpSpPr/>
          <p:nvPr/>
        </p:nvGrpSpPr>
        <p:grpSpPr>
          <a:xfrm>
            <a:off x="6553032" y="4217852"/>
            <a:ext cx="2389068" cy="925737"/>
            <a:chOff x="6917201" y="0"/>
            <a:chExt cx="2227777" cy="863400"/>
          </a:xfrm>
        </p:grpSpPr>
        <p:sp>
          <p:nvSpPr>
            <p:cNvPr id="72" name="Google Shape;72;p14"/>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4"/>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5" name="Google Shape;75;p14"/>
          <p:cNvGrpSpPr/>
          <p:nvPr/>
        </p:nvGrpSpPr>
        <p:grpSpPr>
          <a:xfrm>
            <a:off x="199149" y="4055652"/>
            <a:ext cx="2795414" cy="1083308"/>
            <a:chOff x="6917201" y="0"/>
            <a:chExt cx="2227777" cy="863400"/>
          </a:xfrm>
        </p:grpSpPr>
        <p:sp>
          <p:nvSpPr>
            <p:cNvPr id="76" name="Google Shape;76;p14"/>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4"/>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4"/>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9" name="Google Shape;79;p14"/>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80" name="Google Shape;80;p14"/>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chemeClr val="lt1"/>
              </a:buClr>
              <a:buSzPts val="1600"/>
              <a:buNone/>
              <a:defRPr sz="1600">
                <a:solidFill>
                  <a:schemeClr val="lt1"/>
                </a:solidFill>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81" name="Google Shape;81;p1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82" name="Shape 82"/>
        <p:cNvGrpSpPr/>
        <p:nvPr/>
      </p:nvGrpSpPr>
      <p:grpSpPr>
        <a:xfrm>
          <a:off x="0" y="0"/>
          <a:ext cx="0" cy="0"/>
          <a:chOff x="0" y="0"/>
          <a:chExt cx="0" cy="0"/>
        </a:xfrm>
      </p:grpSpPr>
      <p:sp>
        <p:nvSpPr>
          <p:cNvPr id="83" name="Google Shape;83;p15"/>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4" name="Google Shape;84;p15"/>
          <p:cNvGrpSpPr/>
          <p:nvPr/>
        </p:nvGrpSpPr>
        <p:grpSpPr>
          <a:xfrm>
            <a:off x="5594191" y="3961115"/>
            <a:ext cx="2910145" cy="1182340"/>
            <a:chOff x="6917201" y="0"/>
            <a:chExt cx="2227777" cy="863400"/>
          </a:xfrm>
        </p:grpSpPr>
        <p:sp>
          <p:nvSpPr>
            <p:cNvPr id="85" name="Google Shape;85;p15"/>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8" name="Google Shape;88;p15"/>
          <p:cNvGrpSpPr/>
          <p:nvPr/>
        </p:nvGrpSpPr>
        <p:grpSpPr>
          <a:xfrm>
            <a:off x="199149" y="2"/>
            <a:ext cx="2795414" cy="1083308"/>
            <a:chOff x="6917201" y="0"/>
            <a:chExt cx="2227777" cy="863400"/>
          </a:xfrm>
        </p:grpSpPr>
        <p:sp>
          <p:nvSpPr>
            <p:cNvPr id="89" name="Google Shape;89;p15"/>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2" name="Google Shape;92;p15"/>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dk2"/>
              </a:buClr>
              <a:buSzPts val="3200"/>
              <a:buNone/>
              <a:defRPr sz="3200">
                <a:solidFill>
                  <a:schemeClr val="dk2"/>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93" name="Google Shape;93;p1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94" name="Shape 94"/>
        <p:cNvGrpSpPr/>
        <p:nvPr/>
      </p:nvGrpSpPr>
      <p:grpSpPr>
        <a:xfrm>
          <a:off x="0" y="0"/>
          <a:ext cx="0" cy="0"/>
          <a:chOff x="0" y="0"/>
          <a:chExt cx="0" cy="0"/>
        </a:xfrm>
      </p:grpSpPr>
      <p:sp>
        <p:nvSpPr>
          <p:cNvPr id="95" name="Google Shape;95;p1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99" name="Google Shape;99;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00" name="Google Shape;100;p1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101" name="Shape 101"/>
        <p:cNvGrpSpPr/>
        <p:nvPr/>
      </p:nvGrpSpPr>
      <p:grpSpPr>
        <a:xfrm>
          <a:off x="0" y="0"/>
          <a:ext cx="0" cy="0"/>
          <a:chOff x="0" y="0"/>
          <a:chExt cx="0" cy="0"/>
        </a:xfrm>
      </p:grpSpPr>
      <p:sp>
        <p:nvSpPr>
          <p:cNvPr id="102" name="Google Shape;102;p1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7"/>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06" name="Google Shape;106;p17"/>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07" name="Google Shape;107;p17"/>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08" name="Google Shape;108;p1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109" name="Shape 109"/>
        <p:cNvGrpSpPr/>
        <p:nvPr/>
      </p:nvGrpSpPr>
      <p:grpSpPr>
        <a:xfrm>
          <a:off x="0" y="0"/>
          <a:ext cx="0" cy="0"/>
          <a:chOff x="0" y="0"/>
          <a:chExt cx="0" cy="0"/>
        </a:xfrm>
      </p:grpSpPr>
      <p:sp>
        <p:nvSpPr>
          <p:cNvPr id="110" name="Google Shape;110;p18"/>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8"/>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14" name="Google Shape;114;p1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115" name="Shape 115"/>
        <p:cNvGrpSpPr/>
        <p:nvPr/>
      </p:nvGrpSpPr>
      <p:grpSpPr>
        <a:xfrm>
          <a:off x="0" y="0"/>
          <a:ext cx="0" cy="0"/>
          <a:chOff x="0" y="0"/>
          <a:chExt cx="0" cy="0"/>
        </a:xfrm>
      </p:grpSpPr>
      <p:sp>
        <p:nvSpPr>
          <p:cNvPr id="116" name="Google Shape;116;p1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9"/>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9"/>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20" name="Google Shape;120;p19"/>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21" name="Google Shape;121;p1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122" name="Shape 122"/>
        <p:cNvGrpSpPr/>
        <p:nvPr/>
      </p:nvGrpSpPr>
      <p:grpSpPr>
        <a:xfrm>
          <a:off x="0" y="0"/>
          <a:ext cx="0" cy="0"/>
          <a:chOff x="0" y="0"/>
          <a:chExt cx="0" cy="0"/>
        </a:xfrm>
      </p:grpSpPr>
      <p:sp>
        <p:nvSpPr>
          <p:cNvPr id="123" name="Google Shape;123;p20"/>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0"/>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5" name="Google Shape;125;p20"/>
          <p:cNvGrpSpPr/>
          <p:nvPr/>
        </p:nvGrpSpPr>
        <p:grpSpPr>
          <a:xfrm>
            <a:off x="255991" y="-118"/>
            <a:ext cx="2251347" cy="1043408"/>
            <a:chOff x="3961956" y="4383950"/>
            <a:chExt cx="1160548" cy="548700"/>
          </a:xfrm>
        </p:grpSpPr>
        <p:sp>
          <p:nvSpPr>
            <p:cNvPr id="126" name="Google Shape;126;p20"/>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0"/>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0"/>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9" name="Google Shape;129;p2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0" name="Google Shape;130;p20"/>
          <p:cNvGrpSpPr/>
          <p:nvPr/>
        </p:nvGrpSpPr>
        <p:grpSpPr>
          <a:xfrm>
            <a:off x="34934" y="4522125"/>
            <a:ext cx="1593306" cy="617072"/>
            <a:chOff x="6917201" y="0"/>
            <a:chExt cx="2227777" cy="863400"/>
          </a:xfrm>
        </p:grpSpPr>
        <p:sp>
          <p:nvSpPr>
            <p:cNvPr id="131" name="Google Shape;131;p20"/>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0"/>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0"/>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4" name="Google Shape;134;p20"/>
          <p:cNvGrpSpPr/>
          <p:nvPr/>
        </p:nvGrpSpPr>
        <p:grpSpPr>
          <a:xfrm>
            <a:off x="5886353" y="1243"/>
            <a:ext cx="3257455" cy="1261514"/>
            <a:chOff x="6917201" y="0"/>
            <a:chExt cx="2227777" cy="863400"/>
          </a:xfrm>
        </p:grpSpPr>
        <p:sp>
          <p:nvSpPr>
            <p:cNvPr id="135" name="Google Shape;135;p2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0"/>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0"/>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8" name="Google Shape;138;p20"/>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139" name="Google Shape;139;p2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140" name="Shape 140"/>
        <p:cNvGrpSpPr/>
        <p:nvPr/>
      </p:nvGrpSpPr>
      <p:grpSpPr>
        <a:xfrm>
          <a:off x="0" y="0"/>
          <a:ext cx="0" cy="0"/>
          <a:chOff x="0" y="0"/>
          <a:chExt cx="0" cy="0"/>
        </a:xfrm>
      </p:grpSpPr>
      <p:sp>
        <p:nvSpPr>
          <p:cNvPr id="141" name="Google Shape;141;p21"/>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1"/>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1"/>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1"/>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45" name="Google Shape;145;p21"/>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146" name="Google Shape;146;p21"/>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47" name="Google Shape;147;p2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48" name="Shape 148"/>
        <p:cNvGrpSpPr/>
        <p:nvPr/>
      </p:nvGrpSpPr>
      <p:grpSpPr>
        <a:xfrm>
          <a:off x="0" y="0"/>
          <a:ext cx="0" cy="0"/>
          <a:chOff x="0" y="0"/>
          <a:chExt cx="0" cy="0"/>
        </a:xfrm>
      </p:grpSpPr>
      <p:sp>
        <p:nvSpPr>
          <p:cNvPr id="149" name="Google Shape;149;p22"/>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2"/>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2"/>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rtl="0">
              <a:lnSpc>
                <a:spcPct val="100000"/>
              </a:lnSpc>
              <a:spcBef>
                <a:spcPts val="0"/>
              </a:spcBef>
              <a:spcAft>
                <a:spcPts val="0"/>
              </a:spcAft>
              <a:buSzPts val="1300"/>
              <a:buNone/>
              <a:defRPr/>
            </a:lvl1pPr>
          </a:lstStyle>
          <a:p/>
        </p:txBody>
      </p:sp>
      <p:sp>
        <p:nvSpPr>
          <p:cNvPr id="153" name="Google Shape;153;p2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54" name="Shape 154"/>
        <p:cNvGrpSpPr/>
        <p:nvPr/>
      </p:nvGrpSpPr>
      <p:grpSpPr>
        <a:xfrm>
          <a:off x="0" y="0"/>
          <a:ext cx="0" cy="0"/>
          <a:chOff x="0" y="0"/>
          <a:chExt cx="0" cy="0"/>
        </a:xfrm>
      </p:grpSpPr>
      <p:sp>
        <p:nvSpPr>
          <p:cNvPr id="155" name="Google Shape;155;p23"/>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6" name="Google Shape;156;p23"/>
          <p:cNvGrpSpPr/>
          <p:nvPr/>
        </p:nvGrpSpPr>
        <p:grpSpPr>
          <a:xfrm>
            <a:off x="5959222" y="4119576"/>
            <a:ext cx="2520952" cy="1024165"/>
            <a:chOff x="6917201" y="0"/>
            <a:chExt cx="2227777" cy="863400"/>
          </a:xfrm>
        </p:grpSpPr>
        <p:sp>
          <p:nvSpPr>
            <p:cNvPr id="157" name="Google Shape;157;p2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0" name="Google Shape;160;p23"/>
          <p:cNvGrpSpPr/>
          <p:nvPr/>
        </p:nvGrpSpPr>
        <p:grpSpPr>
          <a:xfrm>
            <a:off x="199149" y="2"/>
            <a:ext cx="2795414" cy="1083308"/>
            <a:chOff x="6917201" y="0"/>
            <a:chExt cx="2227777" cy="863400"/>
          </a:xfrm>
        </p:grpSpPr>
        <p:sp>
          <p:nvSpPr>
            <p:cNvPr id="161" name="Google Shape;161;p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4" name="Google Shape;164;p23"/>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dk2"/>
              </a:buClr>
              <a:buSzPts val="8600"/>
              <a:buNone/>
              <a:defRPr sz="8600">
                <a:solidFill>
                  <a:schemeClr val="dk2"/>
                </a:solidFill>
              </a:defRPr>
            </a:lvl1pPr>
            <a:lvl2pPr lvl="1" rtl="0" algn="ctr">
              <a:spcBef>
                <a:spcPts val="0"/>
              </a:spcBef>
              <a:spcAft>
                <a:spcPts val="0"/>
              </a:spcAft>
              <a:buClr>
                <a:schemeClr val="dk2"/>
              </a:buClr>
              <a:buSzPts val="8600"/>
              <a:buNone/>
              <a:defRPr sz="8600">
                <a:solidFill>
                  <a:schemeClr val="dk2"/>
                </a:solidFill>
              </a:defRPr>
            </a:lvl2pPr>
            <a:lvl3pPr lvl="2" rtl="0" algn="ctr">
              <a:spcBef>
                <a:spcPts val="0"/>
              </a:spcBef>
              <a:spcAft>
                <a:spcPts val="0"/>
              </a:spcAft>
              <a:buClr>
                <a:schemeClr val="dk2"/>
              </a:buClr>
              <a:buSzPts val="8600"/>
              <a:buNone/>
              <a:defRPr sz="8600">
                <a:solidFill>
                  <a:schemeClr val="dk2"/>
                </a:solidFill>
              </a:defRPr>
            </a:lvl3pPr>
            <a:lvl4pPr lvl="3" rtl="0" algn="ctr">
              <a:spcBef>
                <a:spcPts val="0"/>
              </a:spcBef>
              <a:spcAft>
                <a:spcPts val="0"/>
              </a:spcAft>
              <a:buClr>
                <a:schemeClr val="dk2"/>
              </a:buClr>
              <a:buSzPts val="8600"/>
              <a:buNone/>
              <a:defRPr sz="8600">
                <a:solidFill>
                  <a:schemeClr val="dk2"/>
                </a:solidFill>
              </a:defRPr>
            </a:lvl4pPr>
            <a:lvl5pPr lvl="4" rtl="0" algn="ctr">
              <a:spcBef>
                <a:spcPts val="0"/>
              </a:spcBef>
              <a:spcAft>
                <a:spcPts val="0"/>
              </a:spcAft>
              <a:buClr>
                <a:schemeClr val="dk2"/>
              </a:buClr>
              <a:buSzPts val="8600"/>
              <a:buNone/>
              <a:defRPr sz="8600">
                <a:solidFill>
                  <a:schemeClr val="dk2"/>
                </a:solidFill>
              </a:defRPr>
            </a:lvl5pPr>
            <a:lvl6pPr lvl="5" rtl="0" algn="ctr">
              <a:spcBef>
                <a:spcPts val="0"/>
              </a:spcBef>
              <a:spcAft>
                <a:spcPts val="0"/>
              </a:spcAft>
              <a:buClr>
                <a:schemeClr val="dk2"/>
              </a:buClr>
              <a:buSzPts val="8600"/>
              <a:buNone/>
              <a:defRPr sz="8600">
                <a:solidFill>
                  <a:schemeClr val="dk2"/>
                </a:solidFill>
              </a:defRPr>
            </a:lvl6pPr>
            <a:lvl7pPr lvl="6" rtl="0" algn="ctr">
              <a:spcBef>
                <a:spcPts val="0"/>
              </a:spcBef>
              <a:spcAft>
                <a:spcPts val="0"/>
              </a:spcAft>
              <a:buClr>
                <a:schemeClr val="dk2"/>
              </a:buClr>
              <a:buSzPts val="8600"/>
              <a:buNone/>
              <a:defRPr sz="8600">
                <a:solidFill>
                  <a:schemeClr val="dk2"/>
                </a:solidFill>
              </a:defRPr>
            </a:lvl7pPr>
            <a:lvl8pPr lvl="7" rtl="0" algn="ctr">
              <a:spcBef>
                <a:spcPts val="0"/>
              </a:spcBef>
              <a:spcAft>
                <a:spcPts val="0"/>
              </a:spcAft>
              <a:buClr>
                <a:schemeClr val="dk2"/>
              </a:buClr>
              <a:buSzPts val="8600"/>
              <a:buNone/>
              <a:defRPr sz="8600">
                <a:solidFill>
                  <a:schemeClr val="dk2"/>
                </a:solidFill>
              </a:defRPr>
            </a:lvl8pPr>
            <a:lvl9pPr lvl="8" rtl="0" algn="ctr">
              <a:spcBef>
                <a:spcPts val="0"/>
              </a:spcBef>
              <a:spcAft>
                <a:spcPts val="0"/>
              </a:spcAft>
              <a:buClr>
                <a:schemeClr val="dk2"/>
              </a:buClr>
              <a:buSzPts val="8600"/>
              <a:buNone/>
              <a:defRPr sz="8600">
                <a:solidFill>
                  <a:schemeClr val="dk2"/>
                </a:solidFill>
              </a:defRPr>
            </a:lvl9pPr>
          </a:lstStyle>
          <a:p>
            <a:r>
              <a:t>xx%</a:t>
            </a:r>
          </a:p>
        </p:txBody>
      </p:sp>
      <p:sp>
        <p:nvSpPr>
          <p:cNvPr id="165" name="Google Shape;165;p23"/>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rtl="0" algn="ctr">
              <a:spcBef>
                <a:spcPts val="0"/>
              </a:spcBef>
              <a:spcAft>
                <a:spcPts val="0"/>
              </a:spcAft>
              <a:buSzPts val="1300"/>
              <a:buChar char="●"/>
              <a:defRPr/>
            </a:lvl1pPr>
            <a:lvl2pPr indent="-298450" lvl="1" marL="914400" rtl="0" algn="ctr">
              <a:spcBef>
                <a:spcPts val="0"/>
              </a:spcBef>
              <a:spcAft>
                <a:spcPts val="0"/>
              </a:spcAft>
              <a:buSzPts val="1100"/>
              <a:buChar char="○"/>
              <a:defRPr/>
            </a:lvl2pPr>
            <a:lvl3pPr indent="-298450" lvl="2" marL="1371600" rtl="0" algn="ctr">
              <a:spcBef>
                <a:spcPts val="0"/>
              </a:spcBef>
              <a:spcAft>
                <a:spcPts val="0"/>
              </a:spcAft>
              <a:buSzPts val="1100"/>
              <a:buChar char="■"/>
              <a:defRPr/>
            </a:lvl3pPr>
            <a:lvl4pPr indent="-298450" lvl="3" marL="1828800" rtl="0" algn="ctr">
              <a:spcBef>
                <a:spcPts val="0"/>
              </a:spcBef>
              <a:spcAft>
                <a:spcPts val="0"/>
              </a:spcAft>
              <a:buSzPts val="1100"/>
              <a:buChar char="●"/>
              <a:defRPr/>
            </a:lvl4pPr>
            <a:lvl5pPr indent="-298450" lvl="4" marL="2286000" rtl="0" algn="ctr">
              <a:spcBef>
                <a:spcPts val="0"/>
              </a:spcBef>
              <a:spcAft>
                <a:spcPts val="0"/>
              </a:spcAft>
              <a:buSzPts val="1100"/>
              <a:buChar char="○"/>
              <a:defRPr/>
            </a:lvl5pPr>
            <a:lvl6pPr indent="-298450" lvl="5" marL="2743200" rtl="0" algn="ctr">
              <a:spcBef>
                <a:spcPts val="0"/>
              </a:spcBef>
              <a:spcAft>
                <a:spcPts val="0"/>
              </a:spcAft>
              <a:buSzPts val="1100"/>
              <a:buChar char="■"/>
              <a:defRPr/>
            </a:lvl6pPr>
            <a:lvl7pPr indent="-298450" lvl="6" marL="3200400" rtl="0" algn="ctr">
              <a:spcBef>
                <a:spcPts val="0"/>
              </a:spcBef>
              <a:spcAft>
                <a:spcPts val="0"/>
              </a:spcAft>
              <a:buSzPts val="1100"/>
              <a:buChar char="●"/>
              <a:defRPr/>
            </a:lvl7pPr>
            <a:lvl8pPr indent="-298450" lvl="7" marL="3657600" rtl="0" algn="ctr">
              <a:spcBef>
                <a:spcPts val="0"/>
              </a:spcBef>
              <a:spcAft>
                <a:spcPts val="0"/>
              </a:spcAft>
              <a:buSzPts val="1100"/>
              <a:buChar char="○"/>
              <a:defRPr/>
            </a:lvl8pPr>
            <a:lvl9pPr indent="-298450" lvl="8" marL="4114800" rtl="0" algn="ctr">
              <a:spcBef>
                <a:spcPts val="0"/>
              </a:spcBef>
              <a:spcAft>
                <a:spcPts val="0"/>
              </a:spcAft>
              <a:buSzPts val="1100"/>
              <a:buChar char="■"/>
              <a:defRPr/>
            </a:lvl9pPr>
          </a:lstStyle>
          <a:p/>
        </p:txBody>
      </p:sp>
      <p:sp>
        <p:nvSpPr>
          <p:cNvPr id="166" name="Google Shape;166;p2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67" name="Shape 167"/>
        <p:cNvGrpSpPr/>
        <p:nvPr/>
      </p:nvGrpSpPr>
      <p:grpSpPr>
        <a:xfrm>
          <a:off x="0" y="0"/>
          <a:ext cx="0" cy="0"/>
          <a:chOff x="0" y="0"/>
          <a:chExt cx="0" cy="0"/>
        </a:xfrm>
      </p:grpSpPr>
      <p:sp>
        <p:nvSpPr>
          <p:cNvPr id="168" name="Google Shape;168;p2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e med tekst" type="picTx">
  <p:cSld name="PICTURE_WITH_CAPTION_TEXT">
    <p:spTree>
      <p:nvGrpSpPr>
        <p:cNvPr id="169" name="Shape 169"/>
        <p:cNvGrpSpPr/>
        <p:nvPr/>
      </p:nvGrpSpPr>
      <p:grpSpPr>
        <a:xfrm>
          <a:off x="0" y="0"/>
          <a:ext cx="0" cy="0"/>
          <a:chOff x="0" y="0"/>
          <a:chExt cx="0" cy="0"/>
        </a:xfrm>
      </p:grpSpPr>
      <p:sp>
        <p:nvSpPr>
          <p:cNvPr id="170" name="Google Shape;170;p25"/>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71" name="Google Shape;171;p25"/>
          <p:cNvSpPr/>
          <p:nvPr>
            <p:ph idx="2" type="pic"/>
          </p:nvPr>
        </p:nvSpPr>
        <p:spPr>
          <a:xfrm>
            <a:off x="3887391" y="740569"/>
            <a:ext cx="4629300" cy="3655200"/>
          </a:xfrm>
          <a:prstGeom prst="rect">
            <a:avLst/>
          </a:prstGeom>
          <a:noFill/>
          <a:ln>
            <a:noFill/>
          </a:ln>
        </p:spPr>
      </p:sp>
      <p:sp>
        <p:nvSpPr>
          <p:cNvPr id="172" name="Google Shape;172;p25"/>
          <p:cNvSpPr txBox="1"/>
          <p:nvPr>
            <p:ph idx="1"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1200"/>
              </a:spcBef>
              <a:spcAft>
                <a:spcPts val="0"/>
              </a:spcAft>
              <a:buClr>
                <a:schemeClr val="dk1"/>
              </a:buClr>
              <a:buSzPts val="1100"/>
              <a:buNone/>
              <a:defRPr sz="1100"/>
            </a:lvl2pPr>
            <a:lvl3pPr indent="-228600" lvl="2" marL="1371600" rtl="0" algn="l">
              <a:lnSpc>
                <a:spcPct val="90000"/>
              </a:lnSpc>
              <a:spcBef>
                <a:spcPts val="1200"/>
              </a:spcBef>
              <a:spcAft>
                <a:spcPts val="0"/>
              </a:spcAft>
              <a:buClr>
                <a:schemeClr val="dk1"/>
              </a:buClr>
              <a:buSzPts val="900"/>
              <a:buNone/>
              <a:defRPr sz="900"/>
            </a:lvl3pPr>
            <a:lvl4pPr indent="-228600" lvl="3" marL="1828800" rtl="0" algn="l">
              <a:lnSpc>
                <a:spcPct val="90000"/>
              </a:lnSpc>
              <a:spcBef>
                <a:spcPts val="1200"/>
              </a:spcBef>
              <a:spcAft>
                <a:spcPts val="0"/>
              </a:spcAft>
              <a:buClr>
                <a:schemeClr val="dk1"/>
              </a:buClr>
              <a:buSzPts val="800"/>
              <a:buNone/>
              <a:defRPr sz="800"/>
            </a:lvl4pPr>
            <a:lvl5pPr indent="-228600" lvl="4" marL="2286000" rtl="0" algn="l">
              <a:lnSpc>
                <a:spcPct val="90000"/>
              </a:lnSpc>
              <a:spcBef>
                <a:spcPts val="1200"/>
              </a:spcBef>
              <a:spcAft>
                <a:spcPts val="0"/>
              </a:spcAft>
              <a:buClr>
                <a:schemeClr val="dk1"/>
              </a:buClr>
              <a:buSzPts val="800"/>
              <a:buNone/>
              <a:defRPr sz="800"/>
            </a:lvl5pPr>
            <a:lvl6pPr indent="-228600" lvl="5" marL="2743200" rtl="0" algn="l">
              <a:lnSpc>
                <a:spcPct val="90000"/>
              </a:lnSpc>
              <a:spcBef>
                <a:spcPts val="1200"/>
              </a:spcBef>
              <a:spcAft>
                <a:spcPts val="0"/>
              </a:spcAft>
              <a:buClr>
                <a:schemeClr val="dk1"/>
              </a:buClr>
              <a:buSzPts val="800"/>
              <a:buNone/>
              <a:defRPr sz="800"/>
            </a:lvl6pPr>
            <a:lvl7pPr indent="-228600" lvl="6" marL="3200400" rtl="0" algn="l">
              <a:lnSpc>
                <a:spcPct val="90000"/>
              </a:lnSpc>
              <a:spcBef>
                <a:spcPts val="1200"/>
              </a:spcBef>
              <a:spcAft>
                <a:spcPts val="0"/>
              </a:spcAft>
              <a:buClr>
                <a:schemeClr val="dk1"/>
              </a:buClr>
              <a:buSzPts val="800"/>
              <a:buNone/>
              <a:defRPr sz="800"/>
            </a:lvl7pPr>
            <a:lvl8pPr indent="-228600" lvl="7" marL="3657600" rtl="0" algn="l">
              <a:lnSpc>
                <a:spcPct val="90000"/>
              </a:lnSpc>
              <a:spcBef>
                <a:spcPts val="1200"/>
              </a:spcBef>
              <a:spcAft>
                <a:spcPts val="0"/>
              </a:spcAft>
              <a:buClr>
                <a:schemeClr val="dk1"/>
              </a:buClr>
              <a:buSzPts val="800"/>
              <a:buNone/>
              <a:defRPr sz="800"/>
            </a:lvl8pPr>
            <a:lvl9pPr indent="-228600" lvl="8" marL="4114800" rtl="0" algn="l">
              <a:lnSpc>
                <a:spcPct val="90000"/>
              </a:lnSpc>
              <a:spcBef>
                <a:spcPts val="1200"/>
              </a:spcBef>
              <a:spcAft>
                <a:spcPts val="1200"/>
              </a:spcAft>
              <a:buClr>
                <a:schemeClr val="dk1"/>
              </a:buClr>
              <a:buSzPts val="800"/>
              <a:buNone/>
              <a:defRPr sz="800"/>
            </a:lvl9pPr>
          </a:lstStyle>
          <a:p/>
        </p:txBody>
      </p:sp>
      <p:sp>
        <p:nvSpPr>
          <p:cNvPr id="173" name="Google Shape;173;p2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4" name="Google Shape;174;p2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5" name="Google Shape;175;p2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tel og innhold" type="obj">
  <p:cSld name="OBJECT">
    <p:spTree>
      <p:nvGrpSpPr>
        <p:cNvPr id="193" name="Shape 193"/>
        <p:cNvGrpSpPr/>
        <p:nvPr/>
      </p:nvGrpSpPr>
      <p:grpSpPr>
        <a:xfrm>
          <a:off x="0" y="0"/>
          <a:ext cx="0" cy="0"/>
          <a:chOff x="0" y="0"/>
          <a:chExt cx="0" cy="0"/>
        </a:xfrm>
      </p:grpSpPr>
      <p:sp>
        <p:nvSpPr>
          <p:cNvPr id="194" name="Google Shape;194;p27"/>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rtl="0" algn="l">
              <a:spcBef>
                <a:spcPts val="0"/>
              </a:spcBef>
              <a:spcAft>
                <a:spcPts val="0"/>
              </a:spcAft>
              <a:buClr>
                <a:schemeClr val="accent1"/>
              </a:buClr>
              <a:buSzPts val="2700"/>
              <a:buFont typeface="Trebuchet MS"/>
              <a:buNone/>
              <a:defRPr sz="2700"/>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5" name="Google Shape;195;p27"/>
          <p:cNvSpPr txBox="1"/>
          <p:nvPr>
            <p:ph idx="1" type="body"/>
          </p:nvPr>
        </p:nvSpPr>
        <p:spPr>
          <a:xfrm>
            <a:off x="508000" y="1620442"/>
            <a:ext cx="6447600" cy="2910600"/>
          </a:xfrm>
          <a:prstGeom prst="rect">
            <a:avLst/>
          </a:prstGeom>
          <a:noFill/>
          <a:ln>
            <a:noFill/>
          </a:ln>
        </p:spPr>
        <p:txBody>
          <a:bodyPr anchorCtr="0" anchor="t" bIns="34275" lIns="68575" spcFirstLastPara="1" rIns="68575" wrap="square" tIns="34275">
            <a:normAutofit/>
          </a:bodyPr>
          <a:lstStyle>
            <a:lvl1pPr indent="-298450" lvl="0" marL="457200" rtl="0" algn="l">
              <a:spcBef>
                <a:spcPts val="800"/>
              </a:spcBef>
              <a:spcAft>
                <a:spcPts val="0"/>
              </a:spcAft>
              <a:buSzPts val="1100"/>
              <a:buChar char="►"/>
              <a:defRPr/>
            </a:lvl1pPr>
            <a:lvl2pPr indent="-298450" lvl="1" marL="914400" rtl="0" algn="l">
              <a:spcBef>
                <a:spcPts val="800"/>
              </a:spcBef>
              <a:spcAft>
                <a:spcPts val="0"/>
              </a:spcAft>
              <a:buSzPts val="1100"/>
              <a:buChar char="►"/>
              <a:defRPr/>
            </a:lvl2pPr>
            <a:lvl3pPr indent="-298450" lvl="2" marL="1371600" rtl="0" algn="l">
              <a:spcBef>
                <a:spcPts val="800"/>
              </a:spcBef>
              <a:spcAft>
                <a:spcPts val="0"/>
              </a:spcAft>
              <a:buSzPts val="1100"/>
              <a:buChar char="►"/>
              <a:defRPr/>
            </a:lvl3pPr>
            <a:lvl4pPr indent="-298450" lvl="3" marL="1828800" rtl="0" algn="l">
              <a:spcBef>
                <a:spcPts val="800"/>
              </a:spcBef>
              <a:spcAft>
                <a:spcPts val="0"/>
              </a:spcAft>
              <a:buSzPts val="1100"/>
              <a:buChar char="►"/>
              <a:defRPr/>
            </a:lvl4pPr>
            <a:lvl5pPr indent="-298450" lvl="4" marL="2286000" rtl="0" algn="l">
              <a:spcBef>
                <a:spcPts val="800"/>
              </a:spcBef>
              <a:spcAft>
                <a:spcPts val="0"/>
              </a:spcAft>
              <a:buSzPts val="1100"/>
              <a:buChar char="►"/>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196" name="Google Shape;196;p27"/>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7" name="Google Shape;197;p27"/>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98" name="Google Shape;198;p27"/>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tellysbilde" showMasterSp="0" type="title">
  <p:cSld name="TITLE">
    <p:spTree>
      <p:nvGrpSpPr>
        <p:cNvPr id="199" name="Shape 199"/>
        <p:cNvGrpSpPr/>
        <p:nvPr/>
      </p:nvGrpSpPr>
      <p:grpSpPr>
        <a:xfrm>
          <a:off x="0" y="0"/>
          <a:ext cx="0" cy="0"/>
          <a:chOff x="0" y="0"/>
          <a:chExt cx="0" cy="0"/>
        </a:xfrm>
      </p:grpSpPr>
      <p:grpSp>
        <p:nvGrpSpPr>
          <p:cNvPr id="200" name="Google Shape;200;p28"/>
          <p:cNvGrpSpPr/>
          <p:nvPr/>
        </p:nvGrpSpPr>
        <p:grpSpPr>
          <a:xfrm>
            <a:off x="-78" y="-6350"/>
            <a:ext cx="9144178" cy="5149935"/>
            <a:chOff x="-104" y="-8467"/>
            <a:chExt cx="12192237" cy="6866580"/>
          </a:xfrm>
        </p:grpSpPr>
        <p:cxnSp>
          <p:nvCxnSpPr>
            <p:cNvPr id="201" name="Google Shape;201;p28"/>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02" name="Google Shape;202;p28"/>
            <p:cNvCxnSpPr/>
            <p:nvPr/>
          </p:nvCxnSpPr>
          <p:spPr>
            <a:xfrm flipH="1">
              <a:off x="7425125" y="3681413"/>
              <a:ext cx="4763700" cy="3176700"/>
            </a:xfrm>
            <a:prstGeom prst="straightConnector1">
              <a:avLst/>
            </a:prstGeom>
            <a:noFill/>
            <a:ln cap="flat" cmpd="sng" w="9525">
              <a:solidFill>
                <a:srgbClr val="D8D8D8"/>
              </a:solidFill>
              <a:prstDash val="solid"/>
              <a:round/>
              <a:headEnd len="sm" w="sm" type="none"/>
              <a:tailEnd len="sm" w="sm" type="none"/>
            </a:ln>
          </p:spPr>
        </p:cxnSp>
        <p:sp>
          <p:nvSpPr>
            <p:cNvPr id="203" name="Google Shape;203;p2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204" name="Google Shape;204;p28"/>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05" name="Google Shape;205;p28"/>
            <p:cNvSpPr/>
            <p:nvPr/>
          </p:nvSpPr>
          <p:spPr>
            <a:xfrm>
              <a:off x="8932333" y="3048000"/>
              <a:ext cx="3259800" cy="3810000"/>
            </a:xfrm>
            <a:prstGeom prst="triangle">
              <a:avLst>
                <a:gd fmla="val 100000" name="adj"/>
              </a:avLst>
            </a:prstGeom>
            <a:solidFill>
              <a:schemeClr val="accent2">
                <a:alpha val="71760"/>
              </a:scheme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206" name="Google Shape;206;p28"/>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207" name="Google Shape;207;p28"/>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0"/>
              </a:srgbClr>
            </a:solidFill>
            <a:ln>
              <a:noFill/>
            </a:ln>
          </p:spPr>
        </p:sp>
        <p:sp>
          <p:nvSpPr>
            <p:cNvPr id="208" name="Google Shape;208;p28"/>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9"/>
              </a:schemeClr>
            </a:solidFill>
            <a:ln>
              <a:noFill/>
            </a:ln>
          </p:spPr>
        </p:sp>
        <p:sp>
          <p:nvSpPr>
            <p:cNvPr id="209" name="Google Shape;209;p28"/>
            <p:cNvSpPr/>
            <p:nvPr/>
          </p:nvSpPr>
          <p:spPr>
            <a:xfrm>
              <a:off x="10371666" y="3589867"/>
              <a:ext cx="1817100" cy="3268200"/>
            </a:xfrm>
            <a:prstGeom prst="triangle">
              <a:avLst>
                <a:gd fmla="val 100000" name="adj"/>
              </a:avLst>
            </a:prstGeom>
            <a:solidFill>
              <a:schemeClr val="accent1">
                <a:alpha val="80000"/>
              </a:scheme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210" name="Google Shape;210;p28"/>
            <p:cNvSpPr/>
            <p:nvPr/>
          </p:nvSpPr>
          <p:spPr>
            <a:xfrm rot="10800000">
              <a:off x="-104" y="54"/>
              <a:ext cx="842700" cy="5666100"/>
            </a:xfrm>
            <a:prstGeom prst="triangle">
              <a:avLst>
                <a:gd fmla="val 100000" name="adj"/>
              </a:avLst>
            </a:prstGeom>
            <a:solidFill>
              <a:schemeClr val="accent1">
                <a:alpha val="84710"/>
              </a:scheme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sp>
        <p:nvSpPr>
          <p:cNvPr id="211" name="Google Shape;211;p28"/>
          <p:cNvSpPr txBox="1"/>
          <p:nvPr>
            <p:ph type="ctrTitle"/>
          </p:nvPr>
        </p:nvSpPr>
        <p:spPr>
          <a:xfrm>
            <a:off x="1130300" y="1803401"/>
            <a:ext cx="5825100" cy="12348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Clr>
                <a:schemeClr val="accent1"/>
              </a:buClr>
              <a:buSzPts val="4100"/>
              <a:buFont typeface="Trebuchet MS"/>
              <a:buNone/>
              <a:defRPr sz="4100">
                <a:solidFill>
                  <a:schemeClr val="accent1"/>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12" name="Google Shape;212;p28"/>
          <p:cNvSpPr txBox="1"/>
          <p:nvPr>
            <p:ph idx="1" type="subTitle"/>
          </p:nvPr>
        </p:nvSpPr>
        <p:spPr>
          <a:xfrm>
            <a:off x="1130300" y="3038125"/>
            <a:ext cx="5825100" cy="822600"/>
          </a:xfrm>
          <a:prstGeom prst="rect">
            <a:avLst/>
          </a:prstGeom>
          <a:noFill/>
          <a:ln>
            <a:noFill/>
          </a:ln>
        </p:spPr>
        <p:txBody>
          <a:bodyPr anchorCtr="0" anchor="t" bIns="34275" lIns="68575" spcFirstLastPara="1" rIns="68575" wrap="square" tIns="34275">
            <a:normAutofit/>
          </a:bodyPr>
          <a:lstStyle>
            <a:lvl1pPr lvl="0" rtl="0" algn="r">
              <a:spcBef>
                <a:spcPts val="800"/>
              </a:spcBef>
              <a:spcAft>
                <a:spcPts val="0"/>
              </a:spcAft>
              <a:buSzPts val="1100"/>
              <a:buNone/>
              <a:defRPr>
                <a:solidFill>
                  <a:srgbClr val="7F7F7F"/>
                </a:solidFill>
              </a:defRPr>
            </a:lvl1pPr>
            <a:lvl2pPr lvl="1" rtl="0" algn="ctr">
              <a:spcBef>
                <a:spcPts val="800"/>
              </a:spcBef>
              <a:spcAft>
                <a:spcPts val="0"/>
              </a:spcAft>
              <a:buSzPts val="1000"/>
              <a:buNone/>
              <a:defRPr>
                <a:solidFill>
                  <a:srgbClr val="888888"/>
                </a:solidFill>
              </a:defRPr>
            </a:lvl2pPr>
            <a:lvl3pPr lvl="2" rtl="0" algn="ctr">
              <a:spcBef>
                <a:spcPts val="800"/>
              </a:spcBef>
              <a:spcAft>
                <a:spcPts val="0"/>
              </a:spcAft>
              <a:buSzPts val="800"/>
              <a:buNone/>
              <a:defRPr>
                <a:solidFill>
                  <a:srgbClr val="888888"/>
                </a:solidFill>
              </a:defRPr>
            </a:lvl3pPr>
            <a:lvl4pPr lvl="3" rtl="0" algn="ctr">
              <a:spcBef>
                <a:spcPts val="800"/>
              </a:spcBef>
              <a:spcAft>
                <a:spcPts val="0"/>
              </a:spcAft>
              <a:buSzPts val="700"/>
              <a:buNone/>
              <a:defRPr>
                <a:solidFill>
                  <a:srgbClr val="888888"/>
                </a:solidFill>
              </a:defRPr>
            </a:lvl4pPr>
            <a:lvl5pPr lvl="4" rtl="0" algn="ctr">
              <a:spcBef>
                <a:spcPts val="800"/>
              </a:spcBef>
              <a:spcAft>
                <a:spcPts val="0"/>
              </a:spcAft>
              <a:buSzPts val="700"/>
              <a:buNone/>
              <a:defRPr>
                <a:solidFill>
                  <a:srgbClr val="888888"/>
                </a:solidFill>
              </a:defRPr>
            </a:lvl5pPr>
            <a:lvl6pPr lvl="5" rtl="0" algn="ctr">
              <a:spcBef>
                <a:spcPts val="800"/>
              </a:spcBef>
              <a:spcAft>
                <a:spcPts val="0"/>
              </a:spcAft>
              <a:buSzPts val="700"/>
              <a:buNone/>
              <a:defRPr>
                <a:solidFill>
                  <a:srgbClr val="888888"/>
                </a:solidFill>
              </a:defRPr>
            </a:lvl6pPr>
            <a:lvl7pPr lvl="6" rtl="0" algn="ctr">
              <a:spcBef>
                <a:spcPts val="800"/>
              </a:spcBef>
              <a:spcAft>
                <a:spcPts val="0"/>
              </a:spcAft>
              <a:buSzPts val="700"/>
              <a:buNone/>
              <a:defRPr>
                <a:solidFill>
                  <a:srgbClr val="888888"/>
                </a:solidFill>
              </a:defRPr>
            </a:lvl7pPr>
            <a:lvl8pPr lvl="7" rtl="0" algn="ctr">
              <a:spcBef>
                <a:spcPts val="800"/>
              </a:spcBef>
              <a:spcAft>
                <a:spcPts val="0"/>
              </a:spcAft>
              <a:buSzPts val="700"/>
              <a:buNone/>
              <a:defRPr>
                <a:solidFill>
                  <a:srgbClr val="888888"/>
                </a:solidFill>
              </a:defRPr>
            </a:lvl8pPr>
            <a:lvl9pPr lvl="8" rtl="0" algn="ctr">
              <a:spcBef>
                <a:spcPts val="800"/>
              </a:spcBef>
              <a:spcAft>
                <a:spcPts val="0"/>
              </a:spcAft>
              <a:buSzPts val="700"/>
              <a:buNone/>
              <a:defRPr>
                <a:solidFill>
                  <a:srgbClr val="888888"/>
                </a:solidFill>
              </a:defRPr>
            </a:lvl9pPr>
          </a:lstStyle>
          <a:p/>
        </p:txBody>
      </p:sp>
      <p:sp>
        <p:nvSpPr>
          <p:cNvPr id="213" name="Google Shape;213;p28"/>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14" name="Google Shape;214;p28"/>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15" name="Google Shape;215;p28"/>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loverskrift" type="secHead">
  <p:cSld name="SECTION_HEADER">
    <p:spTree>
      <p:nvGrpSpPr>
        <p:cNvPr id="216" name="Shape 216"/>
        <p:cNvGrpSpPr/>
        <p:nvPr/>
      </p:nvGrpSpPr>
      <p:grpSpPr>
        <a:xfrm>
          <a:off x="0" y="0"/>
          <a:ext cx="0" cy="0"/>
          <a:chOff x="0" y="0"/>
          <a:chExt cx="0" cy="0"/>
        </a:xfrm>
      </p:grpSpPr>
      <p:sp>
        <p:nvSpPr>
          <p:cNvPr id="217" name="Google Shape;217;p29"/>
          <p:cNvSpPr txBox="1"/>
          <p:nvPr>
            <p:ph type="title"/>
          </p:nvPr>
        </p:nvSpPr>
        <p:spPr>
          <a:xfrm>
            <a:off x="508001" y="2025650"/>
            <a:ext cx="6447600" cy="1369800"/>
          </a:xfrm>
          <a:prstGeom prst="rect">
            <a:avLst/>
          </a:prstGeom>
          <a:noFill/>
          <a:ln>
            <a:noFill/>
          </a:ln>
        </p:spPr>
        <p:txBody>
          <a:bodyPr anchorCtr="0" anchor="b" bIns="34275" lIns="68575" spcFirstLastPara="1" rIns="68575" wrap="square" tIns="34275">
            <a:normAutofit/>
          </a:bodyPr>
          <a:lstStyle>
            <a:lvl1pPr lvl="0" rtl="0" algn="l">
              <a:spcBef>
                <a:spcPts val="0"/>
              </a:spcBef>
              <a:spcAft>
                <a:spcPts val="0"/>
              </a:spcAft>
              <a:buClr>
                <a:schemeClr val="accent1"/>
              </a:buClr>
              <a:buSzPts val="3000"/>
              <a:buFont typeface="Trebuchet MS"/>
              <a:buNone/>
              <a:defRPr b="0" sz="3000" cap="none"/>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18" name="Google Shape;218;p29"/>
          <p:cNvSpPr txBox="1"/>
          <p:nvPr>
            <p:ph idx="1" type="body"/>
          </p:nvPr>
        </p:nvSpPr>
        <p:spPr>
          <a:xfrm>
            <a:off x="508001" y="3395586"/>
            <a:ext cx="6447600" cy="645300"/>
          </a:xfrm>
          <a:prstGeom prst="rect">
            <a:avLst/>
          </a:prstGeom>
          <a:noFill/>
          <a:ln>
            <a:noFill/>
          </a:ln>
        </p:spPr>
        <p:txBody>
          <a:bodyPr anchorCtr="0" anchor="t" bIns="34275" lIns="68575" spcFirstLastPara="1" rIns="68575" wrap="square" tIns="34275">
            <a:normAutofit/>
          </a:bodyPr>
          <a:lstStyle>
            <a:lvl1pPr indent="-228600" lvl="0" marL="457200" rtl="0" algn="l">
              <a:spcBef>
                <a:spcPts val="800"/>
              </a:spcBef>
              <a:spcAft>
                <a:spcPts val="0"/>
              </a:spcAft>
              <a:buSzPts val="1200"/>
              <a:buNone/>
              <a:defRPr sz="1500">
                <a:solidFill>
                  <a:srgbClr val="7F7F7F"/>
                </a:solidFill>
              </a:defRPr>
            </a:lvl1pPr>
            <a:lvl2pPr indent="-228600" lvl="1" marL="914400" rtl="0" algn="l">
              <a:spcBef>
                <a:spcPts val="800"/>
              </a:spcBef>
              <a:spcAft>
                <a:spcPts val="0"/>
              </a:spcAft>
              <a:buSzPts val="1100"/>
              <a:buNone/>
              <a:defRPr sz="1400">
                <a:solidFill>
                  <a:srgbClr val="888888"/>
                </a:solidFill>
              </a:defRPr>
            </a:lvl2pPr>
            <a:lvl3pPr indent="-228600" lvl="2" marL="1371600" rtl="0" algn="l">
              <a:spcBef>
                <a:spcPts val="800"/>
              </a:spcBef>
              <a:spcAft>
                <a:spcPts val="0"/>
              </a:spcAft>
              <a:buSzPts val="1000"/>
              <a:buNone/>
              <a:defRPr sz="1200">
                <a:solidFill>
                  <a:srgbClr val="888888"/>
                </a:solidFill>
              </a:defRPr>
            </a:lvl3pPr>
            <a:lvl4pPr indent="-228600" lvl="3" marL="1828800" rtl="0" algn="l">
              <a:spcBef>
                <a:spcPts val="800"/>
              </a:spcBef>
              <a:spcAft>
                <a:spcPts val="0"/>
              </a:spcAft>
              <a:buSzPts val="800"/>
              <a:buNone/>
              <a:defRPr sz="1100">
                <a:solidFill>
                  <a:srgbClr val="888888"/>
                </a:solidFill>
              </a:defRPr>
            </a:lvl4pPr>
            <a:lvl5pPr indent="-228600" lvl="4" marL="2286000" rtl="0" algn="l">
              <a:spcBef>
                <a:spcPts val="800"/>
              </a:spcBef>
              <a:spcAft>
                <a:spcPts val="0"/>
              </a:spcAft>
              <a:buSzPts val="800"/>
              <a:buNone/>
              <a:defRPr sz="1100">
                <a:solidFill>
                  <a:srgbClr val="888888"/>
                </a:solidFill>
              </a:defRPr>
            </a:lvl5pPr>
            <a:lvl6pPr indent="-228600" lvl="5" marL="2743200" rtl="0" algn="l">
              <a:spcBef>
                <a:spcPts val="800"/>
              </a:spcBef>
              <a:spcAft>
                <a:spcPts val="0"/>
              </a:spcAft>
              <a:buSzPts val="800"/>
              <a:buNone/>
              <a:defRPr sz="1100">
                <a:solidFill>
                  <a:srgbClr val="888888"/>
                </a:solidFill>
              </a:defRPr>
            </a:lvl6pPr>
            <a:lvl7pPr indent="-228600" lvl="6" marL="3200400" rtl="0" algn="l">
              <a:spcBef>
                <a:spcPts val="800"/>
              </a:spcBef>
              <a:spcAft>
                <a:spcPts val="0"/>
              </a:spcAft>
              <a:buSzPts val="800"/>
              <a:buNone/>
              <a:defRPr sz="1100">
                <a:solidFill>
                  <a:srgbClr val="888888"/>
                </a:solidFill>
              </a:defRPr>
            </a:lvl7pPr>
            <a:lvl8pPr indent="-228600" lvl="7" marL="3657600" rtl="0" algn="l">
              <a:spcBef>
                <a:spcPts val="800"/>
              </a:spcBef>
              <a:spcAft>
                <a:spcPts val="0"/>
              </a:spcAft>
              <a:buSzPts val="800"/>
              <a:buNone/>
              <a:defRPr sz="1100">
                <a:solidFill>
                  <a:srgbClr val="888888"/>
                </a:solidFill>
              </a:defRPr>
            </a:lvl8pPr>
            <a:lvl9pPr indent="-228600" lvl="8" marL="4114800" rtl="0" algn="l">
              <a:spcBef>
                <a:spcPts val="800"/>
              </a:spcBef>
              <a:spcAft>
                <a:spcPts val="0"/>
              </a:spcAft>
              <a:buSzPts val="800"/>
              <a:buNone/>
              <a:defRPr sz="1100">
                <a:solidFill>
                  <a:srgbClr val="888888"/>
                </a:solidFill>
              </a:defRPr>
            </a:lvl9pPr>
          </a:lstStyle>
          <a:p/>
        </p:txBody>
      </p:sp>
      <p:sp>
        <p:nvSpPr>
          <p:cNvPr id="219" name="Google Shape;219;p29"/>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20" name="Google Shape;220;p29"/>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21" name="Google Shape;221;p29"/>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 innholdsdeler" type="twoObj">
  <p:cSld name="TWO_OBJECTS">
    <p:spTree>
      <p:nvGrpSpPr>
        <p:cNvPr id="222" name="Shape 222"/>
        <p:cNvGrpSpPr/>
        <p:nvPr/>
      </p:nvGrpSpPr>
      <p:grpSpPr>
        <a:xfrm>
          <a:off x="0" y="0"/>
          <a:ext cx="0" cy="0"/>
          <a:chOff x="0" y="0"/>
          <a:chExt cx="0" cy="0"/>
        </a:xfrm>
      </p:grpSpPr>
      <p:sp>
        <p:nvSpPr>
          <p:cNvPr id="223" name="Google Shape;223;p30"/>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rtl="0" algn="l">
              <a:spcBef>
                <a:spcPts val="0"/>
              </a:spcBef>
              <a:spcAft>
                <a:spcPts val="0"/>
              </a:spcAft>
              <a:buClr>
                <a:schemeClr val="accent1"/>
              </a:buClr>
              <a:buSzPts val="14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24" name="Google Shape;224;p30"/>
          <p:cNvSpPr txBox="1"/>
          <p:nvPr>
            <p:ph idx="1" type="body"/>
          </p:nvPr>
        </p:nvSpPr>
        <p:spPr>
          <a:xfrm>
            <a:off x="508001" y="1620442"/>
            <a:ext cx="3138000" cy="2910600"/>
          </a:xfrm>
          <a:prstGeom prst="rect">
            <a:avLst/>
          </a:prstGeom>
          <a:noFill/>
          <a:ln>
            <a:noFill/>
          </a:ln>
        </p:spPr>
        <p:txBody>
          <a:bodyPr anchorCtr="0" anchor="t" bIns="34275" lIns="68575" spcFirstLastPara="1" rIns="68575" wrap="square" tIns="34275">
            <a:normAutofit/>
          </a:bodyPr>
          <a:lstStyle>
            <a:lvl1pPr indent="-298450" lvl="0" marL="457200" rtl="0" algn="l">
              <a:spcBef>
                <a:spcPts val="800"/>
              </a:spcBef>
              <a:spcAft>
                <a:spcPts val="0"/>
              </a:spcAft>
              <a:buSzPts val="1100"/>
              <a:buChar char="►"/>
              <a:defRPr/>
            </a:lvl1pPr>
            <a:lvl2pPr indent="-298450" lvl="1" marL="914400" rtl="0" algn="l">
              <a:spcBef>
                <a:spcPts val="800"/>
              </a:spcBef>
              <a:spcAft>
                <a:spcPts val="0"/>
              </a:spcAft>
              <a:buSzPts val="1100"/>
              <a:buChar char="►"/>
              <a:defRPr/>
            </a:lvl2pPr>
            <a:lvl3pPr indent="-298450" lvl="2" marL="1371600" rtl="0" algn="l">
              <a:spcBef>
                <a:spcPts val="800"/>
              </a:spcBef>
              <a:spcAft>
                <a:spcPts val="0"/>
              </a:spcAft>
              <a:buSzPts val="1100"/>
              <a:buChar char="►"/>
              <a:defRPr/>
            </a:lvl3pPr>
            <a:lvl4pPr indent="-298450" lvl="3" marL="1828800" rtl="0" algn="l">
              <a:spcBef>
                <a:spcPts val="800"/>
              </a:spcBef>
              <a:spcAft>
                <a:spcPts val="0"/>
              </a:spcAft>
              <a:buSzPts val="1100"/>
              <a:buChar char="►"/>
              <a:defRPr/>
            </a:lvl4pPr>
            <a:lvl5pPr indent="-298450" lvl="4" marL="2286000" rtl="0" algn="l">
              <a:spcBef>
                <a:spcPts val="800"/>
              </a:spcBef>
              <a:spcAft>
                <a:spcPts val="0"/>
              </a:spcAft>
              <a:buSzPts val="1100"/>
              <a:buChar char="►"/>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225" name="Google Shape;225;p30"/>
          <p:cNvSpPr txBox="1"/>
          <p:nvPr>
            <p:ph idx="2" type="body"/>
          </p:nvPr>
        </p:nvSpPr>
        <p:spPr>
          <a:xfrm>
            <a:off x="3817478" y="1620442"/>
            <a:ext cx="3138000" cy="2910600"/>
          </a:xfrm>
          <a:prstGeom prst="rect">
            <a:avLst/>
          </a:prstGeom>
          <a:noFill/>
          <a:ln>
            <a:noFill/>
          </a:ln>
        </p:spPr>
        <p:txBody>
          <a:bodyPr anchorCtr="0" anchor="t" bIns="34275" lIns="68575" spcFirstLastPara="1" rIns="68575" wrap="square" tIns="34275">
            <a:normAutofit/>
          </a:bodyPr>
          <a:lstStyle>
            <a:lvl1pPr indent="-298450" lvl="0" marL="457200" rtl="0" algn="l">
              <a:spcBef>
                <a:spcPts val="800"/>
              </a:spcBef>
              <a:spcAft>
                <a:spcPts val="0"/>
              </a:spcAft>
              <a:buSzPts val="1100"/>
              <a:buChar char="►"/>
              <a:defRPr/>
            </a:lvl1pPr>
            <a:lvl2pPr indent="-298450" lvl="1" marL="914400" rtl="0" algn="l">
              <a:spcBef>
                <a:spcPts val="800"/>
              </a:spcBef>
              <a:spcAft>
                <a:spcPts val="0"/>
              </a:spcAft>
              <a:buSzPts val="1100"/>
              <a:buChar char="►"/>
              <a:defRPr/>
            </a:lvl2pPr>
            <a:lvl3pPr indent="-298450" lvl="2" marL="1371600" rtl="0" algn="l">
              <a:spcBef>
                <a:spcPts val="800"/>
              </a:spcBef>
              <a:spcAft>
                <a:spcPts val="0"/>
              </a:spcAft>
              <a:buSzPts val="1100"/>
              <a:buChar char="►"/>
              <a:defRPr/>
            </a:lvl3pPr>
            <a:lvl4pPr indent="-298450" lvl="3" marL="1828800" rtl="0" algn="l">
              <a:spcBef>
                <a:spcPts val="800"/>
              </a:spcBef>
              <a:spcAft>
                <a:spcPts val="0"/>
              </a:spcAft>
              <a:buSzPts val="1100"/>
              <a:buChar char="►"/>
              <a:defRPr/>
            </a:lvl4pPr>
            <a:lvl5pPr indent="-298450" lvl="4" marL="2286000" rtl="0" algn="l">
              <a:spcBef>
                <a:spcPts val="800"/>
              </a:spcBef>
              <a:spcAft>
                <a:spcPts val="0"/>
              </a:spcAft>
              <a:buSzPts val="1100"/>
              <a:buChar char="►"/>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226" name="Google Shape;226;p30"/>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27" name="Google Shape;227;p30"/>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28" name="Google Shape;228;p30"/>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menligning" type="twoTxTwoObj">
  <p:cSld name="TWO_OBJECTS_WITH_TEXT">
    <p:spTree>
      <p:nvGrpSpPr>
        <p:cNvPr id="229" name="Shape 229"/>
        <p:cNvGrpSpPr/>
        <p:nvPr/>
      </p:nvGrpSpPr>
      <p:grpSpPr>
        <a:xfrm>
          <a:off x="0" y="0"/>
          <a:ext cx="0" cy="0"/>
          <a:chOff x="0" y="0"/>
          <a:chExt cx="0" cy="0"/>
        </a:xfrm>
      </p:grpSpPr>
      <p:sp>
        <p:nvSpPr>
          <p:cNvPr id="230" name="Google Shape;230;p31"/>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rtl="0" algn="l">
              <a:spcBef>
                <a:spcPts val="0"/>
              </a:spcBef>
              <a:spcAft>
                <a:spcPts val="0"/>
              </a:spcAft>
              <a:buClr>
                <a:schemeClr val="accent1"/>
              </a:buClr>
              <a:buSzPts val="2700"/>
              <a:buFont typeface="Trebuchet MS"/>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31" name="Google Shape;231;p31"/>
          <p:cNvSpPr txBox="1"/>
          <p:nvPr>
            <p:ph idx="1" type="body"/>
          </p:nvPr>
        </p:nvSpPr>
        <p:spPr>
          <a:xfrm>
            <a:off x="506809" y="1620737"/>
            <a:ext cx="3139200" cy="432300"/>
          </a:xfrm>
          <a:prstGeom prst="rect">
            <a:avLst/>
          </a:prstGeom>
          <a:noFill/>
          <a:ln>
            <a:noFill/>
          </a:ln>
        </p:spPr>
        <p:txBody>
          <a:bodyPr anchorCtr="0" anchor="b" bIns="34275" lIns="68575" spcFirstLastPara="1" rIns="68575" wrap="square" tIns="34275">
            <a:noAutofit/>
          </a:bodyPr>
          <a:lstStyle>
            <a:lvl1pPr indent="-228600" lvl="0" marL="457200" rtl="0" algn="l">
              <a:spcBef>
                <a:spcPts val="800"/>
              </a:spcBef>
              <a:spcAft>
                <a:spcPts val="0"/>
              </a:spcAft>
              <a:buSzPts val="1400"/>
              <a:buNone/>
              <a:defRPr b="0" sz="1800"/>
            </a:lvl1pPr>
            <a:lvl2pPr indent="-228600" lvl="1" marL="914400" rtl="0" algn="l">
              <a:spcBef>
                <a:spcPts val="800"/>
              </a:spcBef>
              <a:spcAft>
                <a:spcPts val="0"/>
              </a:spcAft>
              <a:buSzPts val="1200"/>
              <a:buNone/>
              <a:defRPr b="1" sz="1500"/>
            </a:lvl2pPr>
            <a:lvl3pPr indent="-228600" lvl="2" marL="1371600" rtl="0" algn="l">
              <a:spcBef>
                <a:spcPts val="800"/>
              </a:spcBef>
              <a:spcAft>
                <a:spcPts val="0"/>
              </a:spcAft>
              <a:buSzPts val="1100"/>
              <a:buNone/>
              <a:defRPr b="1" sz="1400"/>
            </a:lvl3pPr>
            <a:lvl4pPr indent="-228600" lvl="3" marL="1828800" rtl="0" algn="l">
              <a:spcBef>
                <a:spcPts val="800"/>
              </a:spcBef>
              <a:spcAft>
                <a:spcPts val="0"/>
              </a:spcAft>
              <a:buSzPts val="1000"/>
              <a:buNone/>
              <a:defRPr b="1" sz="1200"/>
            </a:lvl4pPr>
            <a:lvl5pPr indent="-228600" lvl="4" marL="2286000" rtl="0" algn="l">
              <a:spcBef>
                <a:spcPts val="800"/>
              </a:spcBef>
              <a:spcAft>
                <a:spcPts val="0"/>
              </a:spcAft>
              <a:buSzPts val="1000"/>
              <a:buNone/>
              <a:defRPr b="1" sz="1200"/>
            </a:lvl5pPr>
            <a:lvl6pPr indent="-228600" lvl="5" marL="2743200" rtl="0" algn="l">
              <a:spcBef>
                <a:spcPts val="800"/>
              </a:spcBef>
              <a:spcAft>
                <a:spcPts val="0"/>
              </a:spcAft>
              <a:buSzPts val="1000"/>
              <a:buNone/>
              <a:defRPr b="1" sz="1200"/>
            </a:lvl6pPr>
            <a:lvl7pPr indent="-228600" lvl="6" marL="3200400" rtl="0" algn="l">
              <a:spcBef>
                <a:spcPts val="800"/>
              </a:spcBef>
              <a:spcAft>
                <a:spcPts val="0"/>
              </a:spcAft>
              <a:buSzPts val="1000"/>
              <a:buNone/>
              <a:defRPr b="1" sz="1200"/>
            </a:lvl7pPr>
            <a:lvl8pPr indent="-228600" lvl="7" marL="3657600" rtl="0" algn="l">
              <a:spcBef>
                <a:spcPts val="800"/>
              </a:spcBef>
              <a:spcAft>
                <a:spcPts val="0"/>
              </a:spcAft>
              <a:buSzPts val="1000"/>
              <a:buNone/>
              <a:defRPr b="1" sz="1200"/>
            </a:lvl8pPr>
            <a:lvl9pPr indent="-228600" lvl="8" marL="4114800" rtl="0" algn="l">
              <a:spcBef>
                <a:spcPts val="800"/>
              </a:spcBef>
              <a:spcAft>
                <a:spcPts val="0"/>
              </a:spcAft>
              <a:buSzPts val="1000"/>
              <a:buNone/>
              <a:defRPr b="1" sz="1200"/>
            </a:lvl9pPr>
          </a:lstStyle>
          <a:p/>
        </p:txBody>
      </p:sp>
      <p:sp>
        <p:nvSpPr>
          <p:cNvPr id="232" name="Google Shape;232;p31"/>
          <p:cNvSpPr txBox="1"/>
          <p:nvPr>
            <p:ph idx="2" type="body"/>
          </p:nvPr>
        </p:nvSpPr>
        <p:spPr>
          <a:xfrm>
            <a:off x="506809" y="2052934"/>
            <a:ext cx="3139200" cy="2478000"/>
          </a:xfrm>
          <a:prstGeom prst="rect">
            <a:avLst/>
          </a:prstGeom>
          <a:noFill/>
          <a:ln>
            <a:noFill/>
          </a:ln>
        </p:spPr>
        <p:txBody>
          <a:bodyPr anchorCtr="0" anchor="t" bIns="34275" lIns="68575" spcFirstLastPara="1" rIns="68575" wrap="square" tIns="34275">
            <a:normAutofit/>
          </a:bodyPr>
          <a:lstStyle>
            <a:lvl1pPr indent="-298450" lvl="0" marL="457200" rtl="0" algn="l">
              <a:spcBef>
                <a:spcPts val="800"/>
              </a:spcBef>
              <a:spcAft>
                <a:spcPts val="0"/>
              </a:spcAft>
              <a:buSzPts val="1100"/>
              <a:buChar char="►"/>
              <a:defRPr/>
            </a:lvl1pPr>
            <a:lvl2pPr indent="-298450" lvl="1" marL="914400" rtl="0" algn="l">
              <a:spcBef>
                <a:spcPts val="800"/>
              </a:spcBef>
              <a:spcAft>
                <a:spcPts val="0"/>
              </a:spcAft>
              <a:buSzPts val="1100"/>
              <a:buChar char="►"/>
              <a:defRPr/>
            </a:lvl2pPr>
            <a:lvl3pPr indent="-298450" lvl="2" marL="1371600" rtl="0" algn="l">
              <a:spcBef>
                <a:spcPts val="800"/>
              </a:spcBef>
              <a:spcAft>
                <a:spcPts val="0"/>
              </a:spcAft>
              <a:buSzPts val="1100"/>
              <a:buChar char="►"/>
              <a:defRPr/>
            </a:lvl3pPr>
            <a:lvl4pPr indent="-298450" lvl="3" marL="1828800" rtl="0" algn="l">
              <a:spcBef>
                <a:spcPts val="800"/>
              </a:spcBef>
              <a:spcAft>
                <a:spcPts val="0"/>
              </a:spcAft>
              <a:buSzPts val="1100"/>
              <a:buChar char="►"/>
              <a:defRPr/>
            </a:lvl4pPr>
            <a:lvl5pPr indent="-298450" lvl="4" marL="2286000" rtl="0" algn="l">
              <a:spcBef>
                <a:spcPts val="800"/>
              </a:spcBef>
              <a:spcAft>
                <a:spcPts val="0"/>
              </a:spcAft>
              <a:buSzPts val="1100"/>
              <a:buChar char="►"/>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233" name="Google Shape;233;p31"/>
          <p:cNvSpPr txBox="1"/>
          <p:nvPr>
            <p:ph idx="3" type="body"/>
          </p:nvPr>
        </p:nvSpPr>
        <p:spPr>
          <a:xfrm>
            <a:off x="3816287" y="1620737"/>
            <a:ext cx="3139200" cy="432300"/>
          </a:xfrm>
          <a:prstGeom prst="rect">
            <a:avLst/>
          </a:prstGeom>
          <a:noFill/>
          <a:ln>
            <a:noFill/>
          </a:ln>
        </p:spPr>
        <p:txBody>
          <a:bodyPr anchorCtr="0" anchor="b" bIns="34275" lIns="68575" spcFirstLastPara="1" rIns="68575" wrap="square" tIns="34275">
            <a:noAutofit/>
          </a:bodyPr>
          <a:lstStyle>
            <a:lvl1pPr indent="-228600" lvl="0" marL="457200" rtl="0" algn="l">
              <a:spcBef>
                <a:spcPts val="800"/>
              </a:spcBef>
              <a:spcAft>
                <a:spcPts val="0"/>
              </a:spcAft>
              <a:buSzPts val="1400"/>
              <a:buNone/>
              <a:defRPr b="0" sz="1800"/>
            </a:lvl1pPr>
            <a:lvl2pPr indent="-228600" lvl="1" marL="914400" rtl="0" algn="l">
              <a:spcBef>
                <a:spcPts val="800"/>
              </a:spcBef>
              <a:spcAft>
                <a:spcPts val="0"/>
              </a:spcAft>
              <a:buSzPts val="1200"/>
              <a:buNone/>
              <a:defRPr b="1" sz="1500"/>
            </a:lvl2pPr>
            <a:lvl3pPr indent="-228600" lvl="2" marL="1371600" rtl="0" algn="l">
              <a:spcBef>
                <a:spcPts val="800"/>
              </a:spcBef>
              <a:spcAft>
                <a:spcPts val="0"/>
              </a:spcAft>
              <a:buSzPts val="1100"/>
              <a:buNone/>
              <a:defRPr b="1" sz="1400"/>
            </a:lvl3pPr>
            <a:lvl4pPr indent="-228600" lvl="3" marL="1828800" rtl="0" algn="l">
              <a:spcBef>
                <a:spcPts val="800"/>
              </a:spcBef>
              <a:spcAft>
                <a:spcPts val="0"/>
              </a:spcAft>
              <a:buSzPts val="1000"/>
              <a:buNone/>
              <a:defRPr b="1" sz="1200"/>
            </a:lvl4pPr>
            <a:lvl5pPr indent="-228600" lvl="4" marL="2286000" rtl="0" algn="l">
              <a:spcBef>
                <a:spcPts val="800"/>
              </a:spcBef>
              <a:spcAft>
                <a:spcPts val="0"/>
              </a:spcAft>
              <a:buSzPts val="1000"/>
              <a:buNone/>
              <a:defRPr b="1" sz="1200"/>
            </a:lvl5pPr>
            <a:lvl6pPr indent="-228600" lvl="5" marL="2743200" rtl="0" algn="l">
              <a:spcBef>
                <a:spcPts val="800"/>
              </a:spcBef>
              <a:spcAft>
                <a:spcPts val="0"/>
              </a:spcAft>
              <a:buSzPts val="1000"/>
              <a:buNone/>
              <a:defRPr b="1" sz="1200"/>
            </a:lvl6pPr>
            <a:lvl7pPr indent="-228600" lvl="6" marL="3200400" rtl="0" algn="l">
              <a:spcBef>
                <a:spcPts val="800"/>
              </a:spcBef>
              <a:spcAft>
                <a:spcPts val="0"/>
              </a:spcAft>
              <a:buSzPts val="1000"/>
              <a:buNone/>
              <a:defRPr b="1" sz="1200"/>
            </a:lvl7pPr>
            <a:lvl8pPr indent="-228600" lvl="7" marL="3657600" rtl="0" algn="l">
              <a:spcBef>
                <a:spcPts val="800"/>
              </a:spcBef>
              <a:spcAft>
                <a:spcPts val="0"/>
              </a:spcAft>
              <a:buSzPts val="1000"/>
              <a:buNone/>
              <a:defRPr b="1" sz="1200"/>
            </a:lvl8pPr>
            <a:lvl9pPr indent="-228600" lvl="8" marL="4114800" rtl="0" algn="l">
              <a:spcBef>
                <a:spcPts val="800"/>
              </a:spcBef>
              <a:spcAft>
                <a:spcPts val="0"/>
              </a:spcAft>
              <a:buSzPts val="1000"/>
              <a:buNone/>
              <a:defRPr b="1" sz="1200"/>
            </a:lvl9pPr>
          </a:lstStyle>
          <a:p/>
        </p:txBody>
      </p:sp>
      <p:sp>
        <p:nvSpPr>
          <p:cNvPr id="234" name="Google Shape;234;p31"/>
          <p:cNvSpPr txBox="1"/>
          <p:nvPr>
            <p:ph idx="4" type="body"/>
          </p:nvPr>
        </p:nvSpPr>
        <p:spPr>
          <a:xfrm>
            <a:off x="3816288" y="2052934"/>
            <a:ext cx="3139200" cy="2478000"/>
          </a:xfrm>
          <a:prstGeom prst="rect">
            <a:avLst/>
          </a:prstGeom>
          <a:noFill/>
          <a:ln>
            <a:noFill/>
          </a:ln>
        </p:spPr>
        <p:txBody>
          <a:bodyPr anchorCtr="0" anchor="t" bIns="34275" lIns="68575" spcFirstLastPara="1" rIns="68575" wrap="square" tIns="34275">
            <a:normAutofit/>
          </a:bodyPr>
          <a:lstStyle>
            <a:lvl1pPr indent="-298450" lvl="0" marL="457200" rtl="0" algn="l">
              <a:spcBef>
                <a:spcPts val="800"/>
              </a:spcBef>
              <a:spcAft>
                <a:spcPts val="0"/>
              </a:spcAft>
              <a:buSzPts val="1100"/>
              <a:buChar char="►"/>
              <a:defRPr/>
            </a:lvl1pPr>
            <a:lvl2pPr indent="-298450" lvl="1" marL="914400" rtl="0" algn="l">
              <a:spcBef>
                <a:spcPts val="800"/>
              </a:spcBef>
              <a:spcAft>
                <a:spcPts val="0"/>
              </a:spcAft>
              <a:buSzPts val="1100"/>
              <a:buChar char="►"/>
              <a:defRPr/>
            </a:lvl2pPr>
            <a:lvl3pPr indent="-298450" lvl="2" marL="1371600" rtl="0" algn="l">
              <a:spcBef>
                <a:spcPts val="800"/>
              </a:spcBef>
              <a:spcAft>
                <a:spcPts val="0"/>
              </a:spcAft>
              <a:buSzPts val="1100"/>
              <a:buChar char="►"/>
              <a:defRPr/>
            </a:lvl3pPr>
            <a:lvl4pPr indent="-298450" lvl="3" marL="1828800" rtl="0" algn="l">
              <a:spcBef>
                <a:spcPts val="800"/>
              </a:spcBef>
              <a:spcAft>
                <a:spcPts val="0"/>
              </a:spcAft>
              <a:buSzPts val="1100"/>
              <a:buChar char="►"/>
              <a:defRPr/>
            </a:lvl4pPr>
            <a:lvl5pPr indent="-298450" lvl="4" marL="2286000" rtl="0" algn="l">
              <a:spcBef>
                <a:spcPts val="800"/>
              </a:spcBef>
              <a:spcAft>
                <a:spcPts val="0"/>
              </a:spcAft>
              <a:buSzPts val="1100"/>
              <a:buChar char="►"/>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235" name="Google Shape;235;p31"/>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36" name="Google Shape;236;p31"/>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37" name="Google Shape;237;p31"/>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re tittel" type="titleOnly">
  <p:cSld name="TITLE_ONLY">
    <p:spTree>
      <p:nvGrpSpPr>
        <p:cNvPr id="238" name="Shape 238"/>
        <p:cNvGrpSpPr/>
        <p:nvPr/>
      </p:nvGrpSpPr>
      <p:grpSpPr>
        <a:xfrm>
          <a:off x="0" y="0"/>
          <a:ext cx="0" cy="0"/>
          <a:chOff x="0" y="0"/>
          <a:chExt cx="0" cy="0"/>
        </a:xfrm>
      </p:grpSpPr>
      <p:sp>
        <p:nvSpPr>
          <p:cNvPr id="239" name="Google Shape;239;p32"/>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rtl="0" algn="l">
              <a:spcBef>
                <a:spcPts val="0"/>
              </a:spcBef>
              <a:spcAft>
                <a:spcPts val="0"/>
              </a:spcAft>
              <a:buClr>
                <a:schemeClr val="accent1"/>
              </a:buClr>
              <a:buSzPts val="14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40" name="Google Shape;240;p32"/>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41" name="Google Shape;241;p32"/>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42" name="Google Shape;242;p32"/>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mt" type="blank">
  <p:cSld name="BLANK">
    <p:spTree>
      <p:nvGrpSpPr>
        <p:cNvPr id="243" name="Shape 243"/>
        <p:cNvGrpSpPr/>
        <p:nvPr/>
      </p:nvGrpSpPr>
      <p:grpSpPr>
        <a:xfrm>
          <a:off x="0" y="0"/>
          <a:ext cx="0" cy="0"/>
          <a:chOff x="0" y="0"/>
          <a:chExt cx="0" cy="0"/>
        </a:xfrm>
      </p:grpSpPr>
      <p:sp>
        <p:nvSpPr>
          <p:cNvPr id="244" name="Google Shape;244;p33"/>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45" name="Google Shape;245;p33"/>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46" name="Google Shape;246;p33"/>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nhold med tekst" type="objTx">
  <p:cSld name="OBJECT_WITH_CAPTION_TEXT">
    <p:spTree>
      <p:nvGrpSpPr>
        <p:cNvPr id="247" name="Shape 247"/>
        <p:cNvGrpSpPr/>
        <p:nvPr/>
      </p:nvGrpSpPr>
      <p:grpSpPr>
        <a:xfrm>
          <a:off x="0" y="0"/>
          <a:ext cx="0" cy="0"/>
          <a:chOff x="0" y="0"/>
          <a:chExt cx="0" cy="0"/>
        </a:xfrm>
      </p:grpSpPr>
      <p:sp>
        <p:nvSpPr>
          <p:cNvPr id="248" name="Google Shape;248;p34"/>
          <p:cNvSpPr txBox="1"/>
          <p:nvPr>
            <p:ph type="title"/>
          </p:nvPr>
        </p:nvSpPr>
        <p:spPr>
          <a:xfrm>
            <a:off x="508001" y="1123953"/>
            <a:ext cx="2890800" cy="958800"/>
          </a:xfrm>
          <a:prstGeom prst="rect">
            <a:avLst/>
          </a:prstGeom>
          <a:noFill/>
          <a:ln>
            <a:noFill/>
          </a:ln>
        </p:spPr>
        <p:txBody>
          <a:bodyPr anchorCtr="0" anchor="b" bIns="34275" lIns="68575" spcFirstLastPara="1" rIns="68575" wrap="square" tIns="34275">
            <a:normAutofit/>
          </a:bodyPr>
          <a:lstStyle>
            <a:lvl1pPr lvl="0" rtl="0" algn="l">
              <a:spcBef>
                <a:spcPts val="0"/>
              </a:spcBef>
              <a:spcAft>
                <a:spcPts val="0"/>
              </a:spcAft>
              <a:buClr>
                <a:schemeClr val="accent1"/>
              </a:buClr>
              <a:buSzPts val="1500"/>
              <a:buFont typeface="Trebuchet MS"/>
              <a:buNone/>
              <a:defRPr sz="1500"/>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49" name="Google Shape;249;p34"/>
          <p:cNvSpPr txBox="1"/>
          <p:nvPr>
            <p:ph idx="1" type="body"/>
          </p:nvPr>
        </p:nvSpPr>
        <p:spPr>
          <a:xfrm>
            <a:off x="3570346" y="386193"/>
            <a:ext cx="3385200" cy="4144800"/>
          </a:xfrm>
          <a:prstGeom prst="rect">
            <a:avLst/>
          </a:prstGeom>
          <a:noFill/>
          <a:ln>
            <a:noFill/>
          </a:ln>
        </p:spPr>
        <p:txBody>
          <a:bodyPr anchorCtr="0" anchor="t" bIns="34275" lIns="68575" spcFirstLastPara="1" rIns="68575" wrap="square" tIns="34275">
            <a:normAutofit/>
          </a:bodyPr>
          <a:lstStyle>
            <a:lvl1pPr indent="-298450" lvl="0" marL="457200" rtl="0" algn="l">
              <a:spcBef>
                <a:spcPts val="800"/>
              </a:spcBef>
              <a:spcAft>
                <a:spcPts val="0"/>
              </a:spcAft>
              <a:buSzPts val="1100"/>
              <a:buChar char="►"/>
              <a:defRPr/>
            </a:lvl1pPr>
            <a:lvl2pPr indent="-298450" lvl="1" marL="914400" rtl="0" algn="l">
              <a:spcBef>
                <a:spcPts val="800"/>
              </a:spcBef>
              <a:spcAft>
                <a:spcPts val="0"/>
              </a:spcAft>
              <a:buSzPts val="1100"/>
              <a:buChar char="►"/>
              <a:defRPr/>
            </a:lvl2pPr>
            <a:lvl3pPr indent="-298450" lvl="2" marL="1371600" rtl="0" algn="l">
              <a:spcBef>
                <a:spcPts val="800"/>
              </a:spcBef>
              <a:spcAft>
                <a:spcPts val="0"/>
              </a:spcAft>
              <a:buSzPts val="1100"/>
              <a:buChar char="►"/>
              <a:defRPr/>
            </a:lvl3pPr>
            <a:lvl4pPr indent="-298450" lvl="3" marL="1828800" rtl="0" algn="l">
              <a:spcBef>
                <a:spcPts val="800"/>
              </a:spcBef>
              <a:spcAft>
                <a:spcPts val="0"/>
              </a:spcAft>
              <a:buSzPts val="1100"/>
              <a:buChar char="►"/>
              <a:defRPr/>
            </a:lvl4pPr>
            <a:lvl5pPr indent="-298450" lvl="4" marL="2286000" rtl="0" algn="l">
              <a:spcBef>
                <a:spcPts val="800"/>
              </a:spcBef>
              <a:spcAft>
                <a:spcPts val="0"/>
              </a:spcAft>
              <a:buSzPts val="1100"/>
              <a:buChar char="►"/>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250" name="Google Shape;250;p34"/>
          <p:cNvSpPr txBox="1"/>
          <p:nvPr>
            <p:ph idx="2" type="body"/>
          </p:nvPr>
        </p:nvSpPr>
        <p:spPr>
          <a:xfrm>
            <a:off x="508001" y="2082802"/>
            <a:ext cx="2890800" cy="1938300"/>
          </a:xfrm>
          <a:prstGeom prst="rect">
            <a:avLst/>
          </a:prstGeom>
          <a:noFill/>
          <a:ln>
            <a:noFill/>
          </a:ln>
        </p:spPr>
        <p:txBody>
          <a:bodyPr anchorCtr="0" anchor="t" bIns="34275" lIns="68575" spcFirstLastPara="1" rIns="68575" wrap="square" tIns="34275">
            <a:normAutofit/>
          </a:bodyPr>
          <a:lstStyle>
            <a:lvl1pPr indent="-228600" lvl="0" marL="457200" rtl="0" algn="l">
              <a:spcBef>
                <a:spcPts val="800"/>
              </a:spcBef>
              <a:spcAft>
                <a:spcPts val="0"/>
              </a:spcAft>
              <a:buSzPts val="800"/>
              <a:buNone/>
              <a:defRPr sz="1100"/>
            </a:lvl1pPr>
            <a:lvl2pPr indent="-228600" lvl="1" marL="914400" rtl="0" algn="l">
              <a:spcBef>
                <a:spcPts val="800"/>
              </a:spcBef>
              <a:spcAft>
                <a:spcPts val="0"/>
              </a:spcAft>
              <a:buSzPts val="800"/>
              <a:buNone/>
              <a:defRPr sz="1100"/>
            </a:lvl2pPr>
            <a:lvl3pPr indent="-228600" lvl="2" marL="1371600" rtl="0" algn="l">
              <a:spcBef>
                <a:spcPts val="800"/>
              </a:spcBef>
              <a:spcAft>
                <a:spcPts val="0"/>
              </a:spcAft>
              <a:buSzPts val="700"/>
              <a:buNone/>
              <a:defRPr sz="900"/>
            </a:lvl3pPr>
            <a:lvl4pPr indent="-228600" lvl="3" marL="1828800" rtl="0" algn="l">
              <a:spcBef>
                <a:spcPts val="800"/>
              </a:spcBef>
              <a:spcAft>
                <a:spcPts val="0"/>
              </a:spcAft>
              <a:buSzPts val="600"/>
              <a:buNone/>
              <a:defRPr sz="800"/>
            </a:lvl4pPr>
            <a:lvl5pPr indent="-228600" lvl="4" marL="2286000" rtl="0" algn="l">
              <a:spcBef>
                <a:spcPts val="800"/>
              </a:spcBef>
              <a:spcAft>
                <a:spcPts val="0"/>
              </a:spcAft>
              <a:buSzPts val="600"/>
              <a:buNone/>
              <a:defRPr sz="800"/>
            </a:lvl5pPr>
            <a:lvl6pPr indent="-228600" lvl="5" marL="2743200" rtl="0" algn="l">
              <a:spcBef>
                <a:spcPts val="800"/>
              </a:spcBef>
              <a:spcAft>
                <a:spcPts val="0"/>
              </a:spcAft>
              <a:buSzPts val="600"/>
              <a:buNone/>
              <a:defRPr sz="800"/>
            </a:lvl6pPr>
            <a:lvl7pPr indent="-228600" lvl="6" marL="3200400" rtl="0" algn="l">
              <a:spcBef>
                <a:spcPts val="800"/>
              </a:spcBef>
              <a:spcAft>
                <a:spcPts val="0"/>
              </a:spcAft>
              <a:buSzPts val="600"/>
              <a:buNone/>
              <a:defRPr sz="800"/>
            </a:lvl7pPr>
            <a:lvl8pPr indent="-228600" lvl="7" marL="3657600" rtl="0" algn="l">
              <a:spcBef>
                <a:spcPts val="800"/>
              </a:spcBef>
              <a:spcAft>
                <a:spcPts val="0"/>
              </a:spcAft>
              <a:buSzPts val="600"/>
              <a:buNone/>
              <a:defRPr sz="800"/>
            </a:lvl8pPr>
            <a:lvl9pPr indent="-228600" lvl="8" marL="4114800" rtl="0" algn="l">
              <a:spcBef>
                <a:spcPts val="800"/>
              </a:spcBef>
              <a:spcAft>
                <a:spcPts val="0"/>
              </a:spcAft>
              <a:buSzPts val="600"/>
              <a:buNone/>
              <a:defRPr sz="800"/>
            </a:lvl9pPr>
          </a:lstStyle>
          <a:p/>
        </p:txBody>
      </p:sp>
      <p:sp>
        <p:nvSpPr>
          <p:cNvPr id="251" name="Google Shape;251;p34"/>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52" name="Google Shape;252;p34"/>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53" name="Google Shape;253;p34"/>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e med tekst" type="picTx">
  <p:cSld name="PICTURE_WITH_CAPTION_TEXT">
    <p:spTree>
      <p:nvGrpSpPr>
        <p:cNvPr id="254" name="Shape 254"/>
        <p:cNvGrpSpPr/>
        <p:nvPr/>
      </p:nvGrpSpPr>
      <p:grpSpPr>
        <a:xfrm>
          <a:off x="0" y="0"/>
          <a:ext cx="0" cy="0"/>
          <a:chOff x="0" y="0"/>
          <a:chExt cx="0" cy="0"/>
        </a:xfrm>
      </p:grpSpPr>
      <p:sp>
        <p:nvSpPr>
          <p:cNvPr id="255" name="Google Shape;255;p35"/>
          <p:cNvSpPr txBox="1"/>
          <p:nvPr>
            <p:ph type="title"/>
          </p:nvPr>
        </p:nvSpPr>
        <p:spPr>
          <a:xfrm>
            <a:off x="508000" y="3600450"/>
            <a:ext cx="6447600" cy="425100"/>
          </a:xfrm>
          <a:prstGeom prst="rect">
            <a:avLst/>
          </a:prstGeom>
          <a:noFill/>
          <a:ln>
            <a:noFill/>
          </a:ln>
        </p:spPr>
        <p:txBody>
          <a:bodyPr anchorCtr="0" anchor="b" bIns="34275" lIns="68575" spcFirstLastPara="1" rIns="68575" wrap="square" tIns="34275">
            <a:normAutofit/>
          </a:bodyPr>
          <a:lstStyle>
            <a:lvl1pPr lvl="0" rtl="0" algn="l">
              <a:spcBef>
                <a:spcPts val="0"/>
              </a:spcBef>
              <a:spcAft>
                <a:spcPts val="0"/>
              </a:spcAft>
              <a:buClr>
                <a:schemeClr val="accent1"/>
              </a:buClr>
              <a:buSzPts val="1800"/>
              <a:buFont typeface="Trebuchet MS"/>
              <a:buNone/>
              <a:defRPr b="0" sz="1800"/>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56" name="Google Shape;256;p35"/>
          <p:cNvSpPr/>
          <p:nvPr>
            <p:ph idx="2" type="pic"/>
          </p:nvPr>
        </p:nvSpPr>
        <p:spPr>
          <a:xfrm>
            <a:off x="508000" y="457200"/>
            <a:ext cx="6447600" cy="2884200"/>
          </a:xfrm>
          <a:prstGeom prst="rect">
            <a:avLst/>
          </a:prstGeom>
          <a:noFill/>
          <a:ln>
            <a:noFill/>
          </a:ln>
        </p:spPr>
      </p:sp>
      <p:sp>
        <p:nvSpPr>
          <p:cNvPr id="257" name="Google Shape;257;p35"/>
          <p:cNvSpPr txBox="1"/>
          <p:nvPr>
            <p:ph idx="1" type="body"/>
          </p:nvPr>
        </p:nvSpPr>
        <p:spPr>
          <a:xfrm>
            <a:off x="508000" y="4025504"/>
            <a:ext cx="6447600" cy="505500"/>
          </a:xfrm>
          <a:prstGeom prst="rect">
            <a:avLst/>
          </a:prstGeom>
          <a:noFill/>
          <a:ln>
            <a:noFill/>
          </a:ln>
        </p:spPr>
        <p:txBody>
          <a:bodyPr anchorCtr="0" anchor="t" bIns="34275" lIns="68575" spcFirstLastPara="1" rIns="68575" wrap="square" tIns="34275">
            <a:normAutofit/>
          </a:bodyPr>
          <a:lstStyle>
            <a:lvl1pPr indent="-228600" lvl="0" marL="457200" rtl="0" algn="l">
              <a:spcBef>
                <a:spcPts val="800"/>
              </a:spcBef>
              <a:spcAft>
                <a:spcPts val="0"/>
              </a:spcAft>
              <a:buSzPts val="700"/>
              <a:buNone/>
              <a:defRPr sz="900"/>
            </a:lvl1pPr>
            <a:lvl2pPr indent="-228600" lvl="1" marL="914400" rtl="0" algn="l">
              <a:spcBef>
                <a:spcPts val="800"/>
              </a:spcBef>
              <a:spcAft>
                <a:spcPts val="0"/>
              </a:spcAft>
              <a:buSzPts val="700"/>
              <a:buNone/>
              <a:defRPr sz="900"/>
            </a:lvl2pPr>
            <a:lvl3pPr indent="-228600" lvl="2" marL="1371600" rtl="0" algn="l">
              <a:spcBef>
                <a:spcPts val="800"/>
              </a:spcBef>
              <a:spcAft>
                <a:spcPts val="0"/>
              </a:spcAft>
              <a:buSzPts val="600"/>
              <a:buNone/>
              <a:defRPr sz="800"/>
            </a:lvl3pPr>
            <a:lvl4pPr indent="-228600" lvl="3" marL="1828800" rtl="0" algn="l">
              <a:spcBef>
                <a:spcPts val="800"/>
              </a:spcBef>
              <a:spcAft>
                <a:spcPts val="0"/>
              </a:spcAft>
              <a:buSzPts val="500"/>
              <a:buNone/>
              <a:defRPr sz="700"/>
            </a:lvl4pPr>
            <a:lvl5pPr indent="-228600" lvl="4" marL="2286000" rtl="0" algn="l">
              <a:spcBef>
                <a:spcPts val="800"/>
              </a:spcBef>
              <a:spcAft>
                <a:spcPts val="0"/>
              </a:spcAft>
              <a:buSzPts val="500"/>
              <a:buNone/>
              <a:defRPr sz="700"/>
            </a:lvl5pPr>
            <a:lvl6pPr indent="-228600" lvl="5" marL="2743200" rtl="0" algn="l">
              <a:spcBef>
                <a:spcPts val="800"/>
              </a:spcBef>
              <a:spcAft>
                <a:spcPts val="0"/>
              </a:spcAft>
              <a:buSzPts val="500"/>
              <a:buNone/>
              <a:defRPr sz="700"/>
            </a:lvl6pPr>
            <a:lvl7pPr indent="-228600" lvl="6" marL="3200400" rtl="0" algn="l">
              <a:spcBef>
                <a:spcPts val="800"/>
              </a:spcBef>
              <a:spcAft>
                <a:spcPts val="0"/>
              </a:spcAft>
              <a:buSzPts val="500"/>
              <a:buNone/>
              <a:defRPr sz="700"/>
            </a:lvl7pPr>
            <a:lvl8pPr indent="-228600" lvl="7" marL="3657600" rtl="0" algn="l">
              <a:spcBef>
                <a:spcPts val="800"/>
              </a:spcBef>
              <a:spcAft>
                <a:spcPts val="0"/>
              </a:spcAft>
              <a:buSzPts val="500"/>
              <a:buNone/>
              <a:defRPr sz="700"/>
            </a:lvl8pPr>
            <a:lvl9pPr indent="-228600" lvl="8" marL="4114800" rtl="0" algn="l">
              <a:spcBef>
                <a:spcPts val="800"/>
              </a:spcBef>
              <a:spcAft>
                <a:spcPts val="0"/>
              </a:spcAft>
              <a:buSzPts val="500"/>
              <a:buNone/>
              <a:defRPr sz="700"/>
            </a:lvl9pPr>
          </a:lstStyle>
          <a:p/>
        </p:txBody>
      </p:sp>
      <p:sp>
        <p:nvSpPr>
          <p:cNvPr id="258" name="Google Shape;258;p35"/>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59" name="Google Shape;259;p35"/>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60" name="Google Shape;260;p35"/>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tel og tekst">
  <p:cSld name="Tittel og tekst">
    <p:spTree>
      <p:nvGrpSpPr>
        <p:cNvPr id="261" name="Shape 261"/>
        <p:cNvGrpSpPr/>
        <p:nvPr/>
      </p:nvGrpSpPr>
      <p:grpSpPr>
        <a:xfrm>
          <a:off x="0" y="0"/>
          <a:ext cx="0" cy="0"/>
          <a:chOff x="0" y="0"/>
          <a:chExt cx="0" cy="0"/>
        </a:xfrm>
      </p:grpSpPr>
      <p:sp>
        <p:nvSpPr>
          <p:cNvPr id="262" name="Google Shape;262;p36"/>
          <p:cNvSpPr txBox="1"/>
          <p:nvPr>
            <p:ph type="title"/>
          </p:nvPr>
        </p:nvSpPr>
        <p:spPr>
          <a:xfrm>
            <a:off x="508001" y="457200"/>
            <a:ext cx="6447600" cy="2552700"/>
          </a:xfrm>
          <a:prstGeom prst="rect">
            <a:avLst/>
          </a:prstGeom>
          <a:noFill/>
          <a:ln>
            <a:noFill/>
          </a:ln>
        </p:spPr>
        <p:txBody>
          <a:bodyPr anchorCtr="0" anchor="ctr" bIns="34275" lIns="68575" spcFirstLastPara="1" rIns="68575" wrap="square" tIns="34275">
            <a:normAutofit/>
          </a:bodyPr>
          <a:lstStyle>
            <a:lvl1pPr lvl="0" rtl="0" algn="l">
              <a:spcBef>
                <a:spcPts val="0"/>
              </a:spcBef>
              <a:spcAft>
                <a:spcPts val="0"/>
              </a:spcAft>
              <a:buClr>
                <a:schemeClr val="accent1"/>
              </a:buClr>
              <a:buSzPts val="3300"/>
              <a:buFont typeface="Trebuchet MS"/>
              <a:buNone/>
              <a:defRPr b="0" sz="3300" cap="none"/>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63" name="Google Shape;263;p36"/>
          <p:cNvSpPr txBox="1"/>
          <p:nvPr>
            <p:ph idx="1" type="body"/>
          </p:nvPr>
        </p:nvSpPr>
        <p:spPr>
          <a:xfrm>
            <a:off x="508001" y="3352800"/>
            <a:ext cx="6447600" cy="1178100"/>
          </a:xfrm>
          <a:prstGeom prst="rect">
            <a:avLst/>
          </a:prstGeom>
          <a:noFill/>
          <a:ln>
            <a:noFill/>
          </a:ln>
        </p:spPr>
        <p:txBody>
          <a:bodyPr anchorCtr="0" anchor="ctr" bIns="34275" lIns="68575" spcFirstLastPara="1" rIns="68575" wrap="square" tIns="34275">
            <a:normAutofit/>
          </a:bodyPr>
          <a:lstStyle>
            <a:lvl1pPr indent="-228600" lvl="0" marL="457200" rtl="0" algn="l">
              <a:spcBef>
                <a:spcPts val="800"/>
              </a:spcBef>
              <a:spcAft>
                <a:spcPts val="0"/>
              </a:spcAft>
              <a:buSzPts val="1100"/>
              <a:buNone/>
              <a:defRPr sz="1400">
                <a:solidFill>
                  <a:srgbClr val="3F3F3F"/>
                </a:solidFill>
              </a:defRPr>
            </a:lvl1pPr>
            <a:lvl2pPr indent="-228600" lvl="1" marL="914400" rtl="0" algn="l">
              <a:spcBef>
                <a:spcPts val="800"/>
              </a:spcBef>
              <a:spcAft>
                <a:spcPts val="0"/>
              </a:spcAft>
              <a:buSzPts val="1100"/>
              <a:buNone/>
              <a:defRPr sz="1400">
                <a:solidFill>
                  <a:srgbClr val="888888"/>
                </a:solidFill>
              </a:defRPr>
            </a:lvl2pPr>
            <a:lvl3pPr indent="-228600" lvl="2" marL="1371600" rtl="0" algn="l">
              <a:spcBef>
                <a:spcPts val="800"/>
              </a:spcBef>
              <a:spcAft>
                <a:spcPts val="0"/>
              </a:spcAft>
              <a:buSzPts val="1000"/>
              <a:buNone/>
              <a:defRPr sz="1200">
                <a:solidFill>
                  <a:srgbClr val="888888"/>
                </a:solidFill>
              </a:defRPr>
            </a:lvl3pPr>
            <a:lvl4pPr indent="-228600" lvl="3" marL="1828800" rtl="0" algn="l">
              <a:spcBef>
                <a:spcPts val="800"/>
              </a:spcBef>
              <a:spcAft>
                <a:spcPts val="0"/>
              </a:spcAft>
              <a:buSzPts val="800"/>
              <a:buNone/>
              <a:defRPr sz="1100">
                <a:solidFill>
                  <a:srgbClr val="888888"/>
                </a:solidFill>
              </a:defRPr>
            </a:lvl4pPr>
            <a:lvl5pPr indent="-228600" lvl="4" marL="2286000" rtl="0" algn="l">
              <a:spcBef>
                <a:spcPts val="800"/>
              </a:spcBef>
              <a:spcAft>
                <a:spcPts val="0"/>
              </a:spcAft>
              <a:buSzPts val="800"/>
              <a:buNone/>
              <a:defRPr sz="1100">
                <a:solidFill>
                  <a:srgbClr val="888888"/>
                </a:solidFill>
              </a:defRPr>
            </a:lvl5pPr>
            <a:lvl6pPr indent="-228600" lvl="5" marL="2743200" rtl="0" algn="l">
              <a:spcBef>
                <a:spcPts val="800"/>
              </a:spcBef>
              <a:spcAft>
                <a:spcPts val="0"/>
              </a:spcAft>
              <a:buSzPts val="800"/>
              <a:buNone/>
              <a:defRPr sz="1100">
                <a:solidFill>
                  <a:srgbClr val="888888"/>
                </a:solidFill>
              </a:defRPr>
            </a:lvl6pPr>
            <a:lvl7pPr indent="-228600" lvl="6" marL="3200400" rtl="0" algn="l">
              <a:spcBef>
                <a:spcPts val="800"/>
              </a:spcBef>
              <a:spcAft>
                <a:spcPts val="0"/>
              </a:spcAft>
              <a:buSzPts val="800"/>
              <a:buNone/>
              <a:defRPr sz="1100">
                <a:solidFill>
                  <a:srgbClr val="888888"/>
                </a:solidFill>
              </a:defRPr>
            </a:lvl7pPr>
            <a:lvl8pPr indent="-228600" lvl="7" marL="3657600" rtl="0" algn="l">
              <a:spcBef>
                <a:spcPts val="800"/>
              </a:spcBef>
              <a:spcAft>
                <a:spcPts val="0"/>
              </a:spcAft>
              <a:buSzPts val="800"/>
              <a:buNone/>
              <a:defRPr sz="1100">
                <a:solidFill>
                  <a:srgbClr val="888888"/>
                </a:solidFill>
              </a:defRPr>
            </a:lvl8pPr>
            <a:lvl9pPr indent="-228600" lvl="8" marL="4114800" rtl="0" algn="l">
              <a:spcBef>
                <a:spcPts val="800"/>
              </a:spcBef>
              <a:spcAft>
                <a:spcPts val="0"/>
              </a:spcAft>
              <a:buSzPts val="800"/>
              <a:buNone/>
              <a:defRPr sz="1100">
                <a:solidFill>
                  <a:srgbClr val="888888"/>
                </a:solidFill>
              </a:defRPr>
            </a:lvl9pPr>
          </a:lstStyle>
          <a:p/>
        </p:txBody>
      </p:sp>
      <p:sp>
        <p:nvSpPr>
          <p:cNvPr id="264" name="Google Shape;264;p36"/>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65" name="Google Shape;265;p36"/>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66" name="Google Shape;266;p36"/>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tat med tekst">
  <p:cSld name="Sitat med tekst">
    <p:spTree>
      <p:nvGrpSpPr>
        <p:cNvPr id="267" name="Shape 267"/>
        <p:cNvGrpSpPr/>
        <p:nvPr/>
      </p:nvGrpSpPr>
      <p:grpSpPr>
        <a:xfrm>
          <a:off x="0" y="0"/>
          <a:ext cx="0" cy="0"/>
          <a:chOff x="0" y="0"/>
          <a:chExt cx="0" cy="0"/>
        </a:xfrm>
      </p:grpSpPr>
      <p:sp>
        <p:nvSpPr>
          <p:cNvPr id="268" name="Google Shape;268;p37"/>
          <p:cNvSpPr txBox="1"/>
          <p:nvPr>
            <p:ph type="title"/>
          </p:nvPr>
        </p:nvSpPr>
        <p:spPr>
          <a:xfrm>
            <a:off x="698501" y="457200"/>
            <a:ext cx="6070500" cy="2267100"/>
          </a:xfrm>
          <a:prstGeom prst="rect">
            <a:avLst/>
          </a:prstGeom>
          <a:noFill/>
          <a:ln>
            <a:noFill/>
          </a:ln>
        </p:spPr>
        <p:txBody>
          <a:bodyPr anchorCtr="0" anchor="ctr" bIns="34275" lIns="68575" spcFirstLastPara="1" rIns="68575" wrap="square" tIns="34275">
            <a:normAutofit/>
          </a:bodyPr>
          <a:lstStyle>
            <a:lvl1pPr lvl="0" rtl="0" algn="l">
              <a:spcBef>
                <a:spcPts val="0"/>
              </a:spcBef>
              <a:spcAft>
                <a:spcPts val="0"/>
              </a:spcAft>
              <a:buClr>
                <a:schemeClr val="accent1"/>
              </a:buClr>
              <a:buSzPts val="3300"/>
              <a:buFont typeface="Trebuchet MS"/>
              <a:buNone/>
              <a:defRPr b="0" sz="3300" cap="none"/>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69" name="Google Shape;269;p37"/>
          <p:cNvSpPr txBox="1"/>
          <p:nvPr>
            <p:ph idx="1" type="body"/>
          </p:nvPr>
        </p:nvSpPr>
        <p:spPr>
          <a:xfrm>
            <a:off x="1024604" y="2724150"/>
            <a:ext cx="5418300" cy="285900"/>
          </a:xfrm>
          <a:prstGeom prst="rect">
            <a:avLst/>
          </a:prstGeom>
          <a:noFill/>
          <a:ln>
            <a:noFill/>
          </a:ln>
        </p:spPr>
        <p:txBody>
          <a:bodyPr anchorCtr="0" anchor="ctr" bIns="34275" lIns="68575" spcFirstLastPara="1" rIns="68575" wrap="square" tIns="34275">
            <a:noAutofit/>
          </a:bodyPr>
          <a:lstStyle>
            <a:lvl1pPr indent="-228600" lvl="0" marL="457200" rtl="0" algn="l">
              <a:spcBef>
                <a:spcPts val="800"/>
              </a:spcBef>
              <a:spcAft>
                <a:spcPts val="0"/>
              </a:spcAft>
              <a:buSzPts val="1000"/>
              <a:buFont typeface="Trebuchet MS"/>
              <a:buNone/>
              <a:defRPr sz="1200">
                <a:solidFill>
                  <a:srgbClr val="7F7F7F"/>
                </a:solidFill>
              </a:defRPr>
            </a:lvl1pPr>
            <a:lvl2pPr indent="-228600" lvl="1" marL="914400" rtl="0" algn="l">
              <a:spcBef>
                <a:spcPts val="800"/>
              </a:spcBef>
              <a:spcAft>
                <a:spcPts val="0"/>
              </a:spcAft>
              <a:buSzPts val="1000"/>
              <a:buFont typeface="Trebuchet MS"/>
              <a:buNone/>
              <a:defRPr/>
            </a:lvl2pPr>
            <a:lvl3pPr indent="-228600" lvl="2" marL="1371600" rtl="0" algn="l">
              <a:spcBef>
                <a:spcPts val="800"/>
              </a:spcBef>
              <a:spcAft>
                <a:spcPts val="0"/>
              </a:spcAft>
              <a:buSzPts val="800"/>
              <a:buFont typeface="Trebuchet MS"/>
              <a:buNone/>
              <a:defRPr/>
            </a:lvl3pPr>
            <a:lvl4pPr indent="-228600" lvl="3" marL="1828800" rtl="0" algn="l">
              <a:spcBef>
                <a:spcPts val="800"/>
              </a:spcBef>
              <a:spcAft>
                <a:spcPts val="0"/>
              </a:spcAft>
              <a:buSzPts val="700"/>
              <a:buFont typeface="Trebuchet MS"/>
              <a:buNone/>
              <a:defRPr/>
            </a:lvl4pPr>
            <a:lvl5pPr indent="-228600" lvl="4" marL="2286000" rtl="0" algn="l">
              <a:spcBef>
                <a:spcPts val="800"/>
              </a:spcBef>
              <a:spcAft>
                <a:spcPts val="0"/>
              </a:spcAft>
              <a:buSzPts val="700"/>
              <a:buFont typeface="Trebuchet MS"/>
              <a:buNone/>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270" name="Google Shape;270;p37"/>
          <p:cNvSpPr txBox="1"/>
          <p:nvPr>
            <p:ph idx="2" type="body"/>
          </p:nvPr>
        </p:nvSpPr>
        <p:spPr>
          <a:xfrm>
            <a:off x="508001" y="3352800"/>
            <a:ext cx="6447600" cy="1178100"/>
          </a:xfrm>
          <a:prstGeom prst="rect">
            <a:avLst/>
          </a:prstGeom>
          <a:noFill/>
          <a:ln>
            <a:noFill/>
          </a:ln>
        </p:spPr>
        <p:txBody>
          <a:bodyPr anchorCtr="0" anchor="ctr" bIns="34275" lIns="68575" spcFirstLastPara="1" rIns="68575" wrap="square" tIns="34275">
            <a:normAutofit/>
          </a:bodyPr>
          <a:lstStyle>
            <a:lvl1pPr indent="-228600" lvl="0" marL="457200" rtl="0" algn="l">
              <a:spcBef>
                <a:spcPts val="800"/>
              </a:spcBef>
              <a:spcAft>
                <a:spcPts val="0"/>
              </a:spcAft>
              <a:buSzPts val="1100"/>
              <a:buNone/>
              <a:defRPr sz="1400">
                <a:solidFill>
                  <a:srgbClr val="3F3F3F"/>
                </a:solidFill>
              </a:defRPr>
            </a:lvl1pPr>
            <a:lvl2pPr indent="-228600" lvl="1" marL="914400" rtl="0" algn="l">
              <a:spcBef>
                <a:spcPts val="800"/>
              </a:spcBef>
              <a:spcAft>
                <a:spcPts val="0"/>
              </a:spcAft>
              <a:buSzPts val="1100"/>
              <a:buNone/>
              <a:defRPr sz="1400">
                <a:solidFill>
                  <a:srgbClr val="888888"/>
                </a:solidFill>
              </a:defRPr>
            </a:lvl2pPr>
            <a:lvl3pPr indent="-228600" lvl="2" marL="1371600" rtl="0" algn="l">
              <a:spcBef>
                <a:spcPts val="800"/>
              </a:spcBef>
              <a:spcAft>
                <a:spcPts val="0"/>
              </a:spcAft>
              <a:buSzPts val="1000"/>
              <a:buNone/>
              <a:defRPr sz="1200">
                <a:solidFill>
                  <a:srgbClr val="888888"/>
                </a:solidFill>
              </a:defRPr>
            </a:lvl3pPr>
            <a:lvl4pPr indent="-228600" lvl="3" marL="1828800" rtl="0" algn="l">
              <a:spcBef>
                <a:spcPts val="800"/>
              </a:spcBef>
              <a:spcAft>
                <a:spcPts val="0"/>
              </a:spcAft>
              <a:buSzPts val="800"/>
              <a:buNone/>
              <a:defRPr sz="1100">
                <a:solidFill>
                  <a:srgbClr val="888888"/>
                </a:solidFill>
              </a:defRPr>
            </a:lvl4pPr>
            <a:lvl5pPr indent="-228600" lvl="4" marL="2286000" rtl="0" algn="l">
              <a:spcBef>
                <a:spcPts val="800"/>
              </a:spcBef>
              <a:spcAft>
                <a:spcPts val="0"/>
              </a:spcAft>
              <a:buSzPts val="800"/>
              <a:buNone/>
              <a:defRPr sz="1100">
                <a:solidFill>
                  <a:srgbClr val="888888"/>
                </a:solidFill>
              </a:defRPr>
            </a:lvl5pPr>
            <a:lvl6pPr indent="-228600" lvl="5" marL="2743200" rtl="0" algn="l">
              <a:spcBef>
                <a:spcPts val="800"/>
              </a:spcBef>
              <a:spcAft>
                <a:spcPts val="0"/>
              </a:spcAft>
              <a:buSzPts val="800"/>
              <a:buNone/>
              <a:defRPr sz="1100">
                <a:solidFill>
                  <a:srgbClr val="888888"/>
                </a:solidFill>
              </a:defRPr>
            </a:lvl6pPr>
            <a:lvl7pPr indent="-228600" lvl="6" marL="3200400" rtl="0" algn="l">
              <a:spcBef>
                <a:spcPts val="800"/>
              </a:spcBef>
              <a:spcAft>
                <a:spcPts val="0"/>
              </a:spcAft>
              <a:buSzPts val="800"/>
              <a:buNone/>
              <a:defRPr sz="1100">
                <a:solidFill>
                  <a:srgbClr val="888888"/>
                </a:solidFill>
              </a:defRPr>
            </a:lvl7pPr>
            <a:lvl8pPr indent="-228600" lvl="7" marL="3657600" rtl="0" algn="l">
              <a:spcBef>
                <a:spcPts val="800"/>
              </a:spcBef>
              <a:spcAft>
                <a:spcPts val="0"/>
              </a:spcAft>
              <a:buSzPts val="800"/>
              <a:buNone/>
              <a:defRPr sz="1100">
                <a:solidFill>
                  <a:srgbClr val="888888"/>
                </a:solidFill>
              </a:defRPr>
            </a:lvl8pPr>
            <a:lvl9pPr indent="-228600" lvl="8" marL="4114800" rtl="0" algn="l">
              <a:spcBef>
                <a:spcPts val="800"/>
              </a:spcBef>
              <a:spcAft>
                <a:spcPts val="0"/>
              </a:spcAft>
              <a:buSzPts val="800"/>
              <a:buNone/>
              <a:defRPr sz="1100">
                <a:solidFill>
                  <a:srgbClr val="888888"/>
                </a:solidFill>
              </a:defRPr>
            </a:lvl9pPr>
          </a:lstStyle>
          <a:p/>
        </p:txBody>
      </p:sp>
      <p:sp>
        <p:nvSpPr>
          <p:cNvPr id="271" name="Google Shape;271;p37"/>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72" name="Google Shape;272;p37"/>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73" name="Google Shape;273;p37"/>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
        <p:nvSpPr>
          <p:cNvPr id="274" name="Google Shape;274;p37"/>
          <p:cNvSpPr txBox="1"/>
          <p:nvPr/>
        </p:nvSpPr>
        <p:spPr>
          <a:xfrm>
            <a:off x="406402" y="592784"/>
            <a:ext cx="457200" cy="438600"/>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no" sz="6000">
                <a:solidFill>
                  <a:srgbClr val="BFE471"/>
                </a:solidFill>
                <a:latin typeface="Arial"/>
                <a:ea typeface="Arial"/>
                <a:cs typeface="Arial"/>
                <a:sym typeface="Arial"/>
              </a:rPr>
              <a:t>“</a:t>
            </a:r>
            <a:endParaRPr sz="1100"/>
          </a:p>
        </p:txBody>
      </p:sp>
      <p:sp>
        <p:nvSpPr>
          <p:cNvPr id="275" name="Google Shape;275;p37"/>
          <p:cNvSpPr txBox="1"/>
          <p:nvPr/>
        </p:nvSpPr>
        <p:spPr>
          <a:xfrm>
            <a:off x="6669758" y="2164917"/>
            <a:ext cx="457200" cy="438600"/>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no" sz="6000">
                <a:solidFill>
                  <a:srgbClr val="BFE471"/>
                </a:solidFill>
                <a:latin typeface="Arial"/>
                <a:ea typeface="Arial"/>
                <a:cs typeface="Arial"/>
                <a:sym typeface="Arial"/>
              </a:rPr>
              <a:t>”</a:t>
            </a:r>
            <a:endParaRPr sz="1400">
              <a:solidFill>
                <a:srgbClr val="BFE471"/>
              </a:solidFill>
              <a:latin typeface="Arial"/>
              <a:ea typeface="Arial"/>
              <a:cs typeface="Arial"/>
              <a:sym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vnekort">
  <p:cSld name="Navnekort">
    <p:spTree>
      <p:nvGrpSpPr>
        <p:cNvPr id="276" name="Shape 276"/>
        <p:cNvGrpSpPr/>
        <p:nvPr/>
      </p:nvGrpSpPr>
      <p:grpSpPr>
        <a:xfrm>
          <a:off x="0" y="0"/>
          <a:ext cx="0" cy="0"/>
          <a:chOff x="0" y="0"/>
          <a:chExt cx="0" cy="0"/>
        </a:xfrm>
      </p:grpSpPr>
      <p:sp>
        <p:nvSpPr>
          <p:cNvPr id="277" name="Google Shape;277;p38"/>
          <p:cNvSpPr txBox="1"/>
          <p:nvPr>
            <p:ph type="title"/>
          </p:nvPr>
        </p:nvSpPr>
        <p:spPr>
          <a:xfrm>
            <a:off x="508001" y="1448991"/>
            <a:ext cx="6447600" cy="1946700"/>
          </a:xfrm>
          <a:prstGeom prst="rect">
            <a:avLst/>
          </a:prstGeom>
          <a:noFill/>
          <a:ln>
            <a:noFill/>
          </a:ln>
        </p:spPr>
        <p:txBody>
          <a:bodyPr anchorCtr="0" anchor="b" bIns="34275" lIns="68575" spcFirstLastPara="1" rIns="68575" wrap="square" tIns="34275">
            <a:normAutofit/>
          </a:bodyPr>
          <a:lstStyle>
            <a:lvl1pPr lvl="0" rtl="0" algn="l">
              <a:spcBef>
                <a:spcPts val="0"/>
              </a:spcBef>
              <a:spcAft>
                <a:spcPts val="0"/>
              </a:spcAft>
              <a:buClr>
                <a:schemeClr val="accent1"/>
              </a:buClr>
              <a:buSzPts val="3300"/>
              <a:buFont typeface="Trebuchet MS"/>
              <a:buNone/>
              <a:defRPr b="0" sz="3300" cap="none"/>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78" name="Google Shape;278;p38"/>
          <p:cNvSpPr txBox="1"/>
          <p:nvPr>
            <p:ph idx="1" type="body"/>
          </p:nvPr>
        </p:nvSpPr>
        <p:spPr>
          <a:xfrm>
            <a:off x="508001" y="3395586"/>
            <a:ext cx="6447600" cy="1135500"/>
          </a:xfrm>
          <a:prstGeom prst="rect">
            <a:avLst/>
          </a:prstGeom>
          <a:noFill/>
          <a:ln>
            <a:noFill/>
          </a:ln>
        </p:spPr>
        <p:txBody>
          <a:bodyPr anchorCtr="0" anchor="t" bIns="34275" lIns="68575" spcFirstLastPara="1" rIns="68575" wrap="square" tIns="34275">
            <a:normAutofit/>
          </a:bodyPr>
          <a:lstStyle>
            <a:lvl1pPr indent="-228600" lvl="0" marL="457200" rtl="0" algn="l">
              <a:spcBef>
                <a:spcPts val="800"/>
              </a:spcBef>
              <a:spcAft>
                <a:spcPts val="0"/>
              </a:spcAft>
              <a:buSzPts val="1100"/>
              <a:buNone/>
              <a:defRPr sz="1400">
                <a:solidFill>
                  <a:srgbClr val="3F3F3F"/>
                </a:solidFill>
              </a:defRPr>
            </a:lvl1pPr>
            <a:lvl2pPr indent="-228600" lvl="1" marL="914400" rtl="0" algn="l">
              <a:spcBef>
                <a:spcPts val="800"/>
              </a:spcBef>
              <a:spcAft>
                <a:spcPts val="0"/>
              </a:spcAft>
              <a:buSzPts val="1100"/>
              <a:buNone/>
              <a:defRPr sz="1400">
                <a:solidFill>
                  <a:srgbClr val="888888"/>
                </a:solidFill>
              </a:defRPr>
            </a:lvl2pPr>
            <a:lvl3pPr indent="-228600" lvl="2" marL="1371600" rtl="0" algn="l">
              <a:spcBef>
                <a:spcPts val="800"/>
              </a:spcBef>
              <a:spcAft>
                <a:spcPts val="0"/>
              </a:spcAft>
              <a:buSzPts val="1000"/>
              <a:buNone/>
              <a:defRPr sz="1200">
                <a:solidFill>
                  <a:srgbClr val="888888"/>
                </a:solidFill>
              </a:defRPr>
            </a:lvl3pPr>
            <a:lvl4pPr indent="-228600" lvl="3" marL="1828800" rtl="0" algn="l">
              <a:spcBef>
                <a:spcPts val="800"/>
              </a:spcBef>
              <a:spcAft>
                <a:spcPts val="0"/>
              </a:spcAft>
              <a:buSzPts val="800"/>
              <a:buNone/>
              <a:defRPr sz="1100">
                <a:solidFill>
                  <a:srgbClr val="888888"/>
                </a:solidFill>
              </a:defRPr>
            </a:lvl4pPr>
            <a:lvl5pPr indent="-228600" lvl="4" marL="2286000" rtl="0" algn="l">
              <a:spcBef>
                <a:spcPts val="800"/>
              </a:spcBef>
              <a:spcAft>
                <a:spcPts val="0"/>
              </a:spcAft>
              <a:buSzPts val="800"/>
              <a:buNone/>
              <a:defRPr sz="1100">
                <a:solidFill>
                  <a:srgbClr val="888888"/>
                </a:solidFill>
              </a:defRPr>
            </a:lvl5pPr>
            <a:lvl6pPr indent="-228600" lvl="5" marL="2743200" rtl="0" algn="l">
              <a:spcBef>
                <a:spcPts val="800"/>
              </a:spcBef>
              <a:spcAft>
                <a:spcPts val="0"/>
              </a:spcAft>
              <a:buSzPts val="800"/>
              <a:buNone/>
              <a:defRPr sz="1100">
                <a:solidFill>
                  <a:srgbClr val="888888"/>
                </a:solidFill>
              </a:defRPr>
            </a:lvl6pPr>
            <a:lvl7pPr indent="-228600" lvl="6" marL="3200400" rtl="0" algn="l">
              <a:spcBef>
                <a:spcPts val="800"/>
              </a:spcBef>
              <a:spcAft>
                <a:spcPts val="0"/>
              </a:spcAft>
              <a:buSzPts val="800"/>
              <a:buNone/>
              <a:defRPr sz="1100">
                <a:solidFill>
                  <a:srgbClr val="888888"/>
                </a:solidFill>
              </a:defRPr>
            </a:lvl7pPr>
            <a:lvl8pPr indent="-228600" lvl="7" marL="3657600" rtl="0" algn="l">
              <a:spcBef>
                <a:spcPts val="800"/>
              </a:spcBef>
              <a:spcAft>
                <a:spcPts val="0"/>
              </a:spcAft>
              <a:buSzPts val="800"/>
              <a:buNone/>
              <a:defRPr sz="1100">
                <a:solidFill>
                  <a:srgbClr val="888888"/>
                </a:solidFill>
              </a:defRPr>
            </a:lvl8pPr>
            <a:lvl9pPr indent="-228600" lvl="8" marL="4114800" rtl="0" algn="l">
              <a:spcBef>
                <a:spcPts val="800"/>
              </a:spcBef>
              <a:spcAft>
                <a:spcPts val="0"/>
              </a:spcAft>
              <a:buSzPts val="800"/>
              <a:buNone/>
              <a:defRPr sz="1100">
                <a:solidFill>
                  <a:srgbClr val="888888"/>
                </a:solidFill>
              </a:defRPr>
            </a:lvl9pPr>
          </a:lstStyle>
          <a:p/>
        </p:txBody>
      </p:sp>
      <p:sp>
        <p:nvSpPr>
          <p:cNvPr id="279" name="Google Shape;279;p38"/>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80" name="Google Shape;280;p38"/>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81" name="Google Shape;281;p38"/>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vnekort med sitat">
  <p:cSld name="Navnekort med sitat">
    <p:spTree>
      <p:nvGrpSpPr>
        <p:cNvPr id="282" name="Shape 282"/>
        <p:cNvGrpSpPr/>
        <p:nvPr/>
      </p:nvGrpSpPr>
      <p:grpSpPr>
        <a:xfrm>
          <a:off x="0" y="0"/>
          <a:ext cx="0" cy="0"/>
          <a:chOff x="0" y="0"/>
          <a:chExt cx="0" cy="0"/>
        </a:xfrm>
      </p:grpSpPr>
      <p:sp>
        <p:nvSpPr>
          <p:cNvPr id="283" name="Google Shape;283;p39"/>
          <p:cNvSpPr txBox="1"/>
          <p:nvPr>
            <p:ph type="title"/>
          </p:nvPr>
        </p:nvSpPr>
        <p:spPr>
          <a:xfrm>
            <a:off x="698501" y="457200"/>
            <a:ext cx="6070500" cy="2267100"/>
          </a:xfrm>
          <a:prstGeom prst="rect">
            <a:avLst/>
          </a:prstGeom>
          <a:noFill/>
          <a:ln>
            <a:noFill/>
          </a:ln>
        </p:spPr>
        <p:txBody>
          <a:bodyPr anchorCtr="0" anchor="ctr" bIns="34275" lIns="68575" spcFirstLastPara="1" rIns="68575" wrap="square" tIns="34275">
            <a:normAutofit/>
          </a:bodyPr>
          <a:lstStyle>
            <a:lvl1pPr lvl="0" rtl="0" algn="l">
              <a:spcBef>
                <a:spcPts val="0"/>
              </a:spcBef>
              <a:spcAft>
                <a:spcPts val="0"/>
              </a:spcAft>
              <a:buClr>
                <a:schemeClr val="accent1"/>
              </a:buClr>
              <a:buSzPts val="3300"/>
              <a:buFont typeface="Trebuchet MS"/>
              <a:buNone/>
              <a:defRPr b="0" sz="3300" cap="none"/>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84" name="Google Shape;284;p39"/>
          <p:cNvSpPr txBox="1"/>
          <p:nvPr>
            <p:ph idx="1" type="body"/>
          </p:nvPr>
        </p:nvSpPr>
        <p:spPr>
          <a:xfrm>
            <a:off x="507999" y="3009900"/>
            <a:ext cx="6447600" cy="385800"/>
          </a:xfrm>
          <a:prstGeom prst="rect">
            <a:avLst/>
          </a:prstGeom>
          <a:noFill/>
          <a:ln>
            <a:noFill/>
          </a:ln>
        </p:spPr>
        <p:txBody>
          <a:bodyPr anchorCtr="0" anchor="b" bIns="34275" lIns="68575" spcFirstLastPara="1" rIns="68575" wrap="square" tIns="34275">
            <a:noAutofit/>
          </a:bodyPr>
          <a:lstStyle>
            <a:lvl1pPr indent="-228600" lvl="0" marL="457200" rtl="0" algn="l">
              <a:spcBef>
                <a:spcPts val="800"/>
              </a:spcBef>
              <a:spcAft>
                <a:spcPts val="0"/>
              </a:spcAft>
              <a:buSzPts val="1400"/>
              <a:buFont typeface="Trebuchet MS"/>
              <a:buNone/>
              <a:defRPr sz="1800">
                <a:solidFill>
                  <a:srgbClr val="3F3F3F"/>
                </a:solidFill>
              </a:defRPr>
            </a:lvl1pPr>
            <a:lvl2pPr indent="-228600" lvl="1" marL="914400" rtl="0" algn="l">
              <a:spcBef>
                <a:spcPts val="800"/>
              </a:spcBef>
              <a:spcAft>
                <a:spcPts val="0"/>
              </a:spcAft>
              <a:buSzPts val="1000"/>
              <a:buFont typeface="Trebuchet MS"/>
              <a:buNone/>
              <a:defRPr/>
            </a:lvl2pPr>
            <a:lvl3pPr indent="-228600" lvl="2" marL="1371600" rtl="0" algn="l">
              <a:spcBef>
                <a:spcPts val="800"/>
              </a:spcBef>
              <a:spcAft>
                <a:spcPts val="0"/>
              </a:spcAft>
              <a:buSzPts val="800"/>
              <a:buFont typeface="Trebuchet MS"/>
              <a:buNone/>
              <a:defRPr/>
            </a:lvl3pPr>
            <a:lvl4pPr indent="-228600" lvl="3" marL="1828800" rtl="0" algn="l">
              <a:spcBef>
                <a:spcPts val="800"/>
              </a:spcBef>
              <a:spcAft>
                <a:spcPts val="0"/>
              </a:spcAft>
              <a:buSzPts val="700"/>
              <a:buFont typeface="Trebuchet MS"/>
              <a:buNone/>
              <a:defRPr/>
            </a:lvl4pPr>
            <a:lvl5pPr indent="-228600" lvl="4" marL="2286000" rtl="0" algn="l">
              <a:spcBef>
                <a:spcPts val="800"/>
              </a:spcBef>
              <a:spcAft>
                <a:spcPts val="0"/>
              </a:spcAft>
              <a:buSzPts val="700"/>
              <a:buFont typeface="Trebuchet MS"/>
              <a:buNone/>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285" name="Google Shape;285;p39"/>
          <p:cNvSpPr txBox="1"/>
          <p:nvPr>
            <p:ph idx="2" type="body"/>
          </p:nvPr>
        </p:nvSpPr>
        <p:spPr>
          <a:xfrm>
            <a:off x="508001" y="3395586"/>
            <a:ext cx="6447600" cy="1135500"/>
          </a:xfrm>
          <a:prstGeom prst="rect">
            <a:avLst/>
          </a:prstGeom>
          <a:noFill/>
          <a:ln>
            <a:noFill/>
          </a:ln>
        </p:spPr>
        <p:txBody>
          <a:bodyPr anchorCtr="0" anchor="t" bIns="34275" lIns="68575" spcFirstLastPara="1" rIns="68575" wrap="square" tIns="34275">
            <a:normAutofit/>
          </a:bodyPr>
          <a:lstStyle>
            <a:lvl1pPr indent="-228600" lvl="0" marL="457200" rtl="0" algn="l">
              <a:spcBef>
                <a:spcPts val="800"/>
              </a:spcBef>
              <a:spcAft>
                <a:spcPts val="0"/>
              </a:spcAft>
              <a:buSzPts val="1100"/>
              <a:buNone/>
              <a:defRPr sz="1400">
                <a:solidFill>
                  <a:srgbClr val="7F7F7F"/>
                </a:solidFill>
              </a:defRPr>
            </a:lvl1pPr>
            <a:lvl2pPr indent="-228600" lvl="1" marL="914400" rtl="0" algn="l">
              <a:spcBef>
                <a:spcPts val="800"/>
              </a:spcBef>
              <a:spcAft>
                <a:spcPts val="0"/>
              </a:spcAft>
              <a:buSzPts val="1100"/>
              <a:buNone/>
              <a:defRPr sz="1400">
                <a:solidFill>
                  <a:srgbClr val="888888"/>
                </a:solidFill>
              </a:defRPr>
            </a:lvl2pPr>
            <a:lvl3pPr indent="-228600" lvl="2" marL="1371600" rtl="0" algn="l">
              <a:spcBef>
                <a:spcPts val="800"/>
              </a:spcBef>
              <a:spcAft>
                <a:spcPts val="0"/>
              </a:spcAft>
              <a:buSzPts val="1000"/>
              <a:buNone/>
              <a:defRPr sz="1200">
                <a:solidFill>
                  <a:srgbClr val="888888"/>
                </a:solidFill>
              </a:defRPr>
            </a:lvl3pPr>
            <a:lvl4pPr indent="-228600" lvl="3" marL="1828800" rtl="0" algn="l">
              <a:spcBef>
                <a:spcPts val="800"/>
              </a:spcBef>
              <a:spcAft>
                <a:spcPts val="0"/>
              </a:spcAft>
              <a:buSzPts val="800"/>
              <a:buNone/>
              <a:defRPr sz="1100">
                <a:solidFill>
                  <a:srgbClr val="888888"/>
                </a:solidFill>
              </a:defRPr>
            </a:lvl4pPr>
            <a:lvl5pPr indent="-228600" lvl="4" marL="2286000" rtl="0" algn="l">
              <a:spcBef>
                <a:spcPts val="800"/>
              </a:spcBef>
              <a:spcAft>
                <a:spcPts val="0"/>
              </a:spcAft>
              <a:buSzPts val="800"/>
              <a:buNone/>
              <a:defRPr sz="1100">
                <a:solidFill>
                  <a:srgbClr val="888888"/>
                </a:solidFill>
              </a:defRPr>
            </a:lvl5pPr>
            <a:lvl6pPr indent="-228600" lvl="5" marL="2743200" rtl="0" algn="l">
              <a:spcBef>
                <a:spcPts val="800"/>
              </a:spcBef>
              <a:spcAft>
                <a:spcPts val="0"/>
              </a:spcAft>
              <a:buSzPts val="800"/>
              <a:buNone/>
              <a:defRPr sz="1100">
                <a:solidFill>
                  <a:srgbClr val="888888"/>
                </a:solidFill>
              </a:defRPr>
            </a:lvl6pPr>
            <a:lvl7pPr indent="-228600" lvl="6" marL="3200400" rtl="0" algn="l">
              <a:spcBef>
                <a:spcPts val="800"/>
              </a:spcBef>
              <a:spcAft>
                <a:spcPts val="0"/>
              </a:spcAft>
              <a:buSzPts val="800"/>
              <a:buNone/>
              <a:defRPr sz="1100">
                <a:solidFill>
                  <a:srgbClr val="888888"/>
                </a:solidFill>
              </a:defRPr>
            </a:lvl7pPr>
            <a:lvl8pPr indent="-228600" lvl="7" marL="3657600" rtl="0" algn="l">
              <a:spcBef>
                <a:spcPts val="800"/>
              </a:spcBef>
              <a:spcAft>
                <a:spcPts val="0"/>
              </a:spcAft>
              <a:buSzPts val="800"/>
              <a:buNone/>
              <a:defRPr sz="1100">
                <a:solidFill>
                  <a:srgbClr val="888888"/>
                </a:solidFill>
              </a:defRPr>
            </a:lvl8pPr>
            <a:lvl9pPr indent="-228600" lvl="8" marL="4114800" rtl="0" algn="l">
              <a:spcBef>
                <a:spcPts val="800"/>
              </a:spcBef>
              <a:spcAft>
                <a:spcPts val="0"/>
              </a:spcAft>
              <a:buSzPts val="800"/>
              <a:buNone/>
              <a:defRPr sz="1100">
                <a:solidFill>
                  <a:srgbClr val="888888"/>
                </a:solidFill>
              </a:defRPr>
            </a:lvl9pPr>
          </a:lstStyle>
          <a:p/>
        </p:txBody>
      </p:sp>
      <p:sp>
        <p:nvSpPr>
          <p:cNvPr id="286" name="Google Shape;286;p39"/>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87" name="Google Shape;287;p39"/>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88" name="Google Shape;288;p39"/>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
        <p:nvSpPr>
          <p:cNvPr id="289" name="Google Shape;289;p39"/>
          <p:cNvSpPr txBox="1"/>
          <p:nvPr/>
        </p:nvSpPr>
        <p:spPr>
          <a:xfrm>
            <a:off x="406402" y="592784"/>
            <a:ext cx="457200" cy="438600"/>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no" sz="6000">
                <a:solidFill>
                  <a:srgbClr val="BFE471"/>
                </a:solidFill>
                <a:latin typeface="Arial"/>
                <a:ea typeface="Arial"/>
                <a:cs typeface="Arial"/>
                <a:sym typeface="Arial"/>
              </a:rPr>
              <a:t>“</a:t>
            </a:r>
            <a:endParaRPr sz="1100"/>
          </a:p>
        </p:txBody>
      </p:sp>
      <p:sp>
        <p:nvSpPr>
          <p:cNvPr id="290" name="Google Shape;290;p39"/>
          <p:cNvSpPr txBox="1"/>
          <p:nvPr/>
        </p:nvSpPr>
        <p:spPr>
          <a:xfrm>
            <a:off x="6669758" y="2164917"/>
            <a:ext cx="457200" cy="438600"/>
          </a:xfrm>
          <a:prstGeom prst="rect">
            <a:avLst/>
          </a:prstGeom>
          <a:no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no" sz="6000">
                <a:solidFill>
                  <a:srgbClr val="BFE471"/>
                </a:solidFill>
                <a:latin typeface="Arial"/>
                <a:ea typeface="Arial"/>
                <a:cs typeface="Arial"/>
                <a:sym typeface="Arial"/>
              </a:rPr>
              <a:t>”</a:t>
            </a:r>
            <a:endParaRPr sz="110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nn eller Usann">
  <p:cSld name="Sann eller Usann">
    <p:spTree>
      <p:nvGrpSpPr>
        <p:cNvPr id="291" name="Shape 291"/>
        <p:cNvGrpSpPr/>
        <p:nvPr/>
      </p:nvGrpSpPr>
      <p:grpSpPr>
        <a:xfrm>
          <a:off x="0" y="0"/>
          <a:ext cx="0" cy="0"/>
          <a:chOff x="0" y="0"/>
          <a:chExt cx="0" cy="0"/>
        </a:xfrm>
      </p:grpSpPr>
      <p:sp>
        <p:nvSpPr>
          <p:cNvPr id="292" name="Google Shape;292;p40"/>
          <p:cNvSpPr txBox="1"/>
          <p:nvPr>
            <p:ph type="title"/>
          </p:nvPr>
        </p:nvSpPr>
        <p:spPr>
          <a:xfrm>
            <a:off x="514349" y="457200"/>
            <a:ext cx="6441300" cy="2267100"/>
          </a:xfrm>
          <a:prstGeom prst="rect">
            <a:avLst/>
          </a:prstGeom>
          <a:noFill/>
          <a:ln>
            <a:noFill/>
          </a:ln>
        </p:spPr>
        <p:txBody>
          <a:bodyPr anchorCtr="0" anchor="ctr" bIns="34275" lIns="68575" spcFirstLastPara="1" rIns="68575" wrap="square" tIns="34275">
            <a:normAutofit/>
          </a:bodyPr>
          <a:lstStyle>
            <a:lvl1pPr lvl="0" rtl="0" algn="l">
              <a:spcBef>
                <a:spcPts val="0"/>
              </a:spcBef>
              <a:spcAft>
                <a:spcPts val="0"/>
              </a:spcAft>
              <a:buClr>
                <a:schemeClr val="accent1"/>
              </a:buClr>
              <a:buSzPts val="3300"/>
              <a:buFont typeface="Trebuchet MS"/>
              <a:buNone/>
              <a:defRPr b="0" sz="3300" cap="none"/>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93" name="Google Shape;293;p40"/>
          <p:cNvSpPr txBox="1"/>
          <p:nvPr>
            <p:ph idx="1" type="body"/>
          </p:nvPr>
        </p:nvSpPr>
        <p:spPr>
          <a:xfrm>
            <a:off x="507999" y="3009900"/>
            <a:ext cx="6447600" cy="385800"/>
          </a:xfrm>
          <a:prstGeom prst="rect">
            <a:avLst/>
          </a:prstGeom>
          <a:noFill/>
          <a:ln>
            <a:noFill/>
          </a:ln>
        </p:spPr>
        <p:txBody>
          <a:bodyPr anchorCtr="0" anchor="b" bIns="34275" lIns="68575" spcFirstLastPara="1" rIns="68575" wrap="square" tIns="34275">
            <a:noAutofit/>
          </a:bodyPr>
          <a:lstStyle>
            <a:lvl1pPr indent="-228600" lvl="0" marL="457200" rtl="0" algn="l">
              <a:spcBef>
                <a:spcPts val="800"/>
              </a:spcBef>
              <a:spcAft>
                <a:spcPts val="0"/>
              </a:spcAft>
              <a:buSzPts val="1400"/>
              <a:buFont typeface="Trebuchet MS"/>
              <a:buNone/>
              <a:defRPr sz="1800">
                <a:solidFill>
                  <a:schemeClr val="accent1"/>
                </a:solidFill>
              </a:defRPr>
            </a:lvl1pPr>
            <a:lvl2pPr indent="-228600" lvl="1" marL="914400" rtl="0" algn="l">
              <a:spcBef>
                <a:spcPts val="800"/>
              </a:spcBef>
              <a:spcAft>
                <a:spcPts val="0"/>
              </a:spcAft>
              <a:buSzPts val="1000"/>
              <a:buFont typeface="Trebuchet MS"/>
              <a:buNone/>
              <a:defRPr/>
            </a:lvl2pPr>
            <a:lvl3pPr indent="-228600" lvl="2" marL="1371600" rtl="0" algn="l">
              <a:spcBef>
                <a:spcPts val="800"/>
              </a:spcBef>
              <a:spcAft>
                <a:spcPts val="0"/>
              </a:spcAft>
              <a:buSzPts val="800"/>
              <a:buFont typeface="Trebuchet MS"/>
              <a:buNone/>
              <a:defRPr/>
            </a:lvl3pPr>
            <a:lvl4pPr indent="-228600" lvl="3" marL="1828800" rtl="0" algn="l">
              <a:spcBef>
                <a:spcPts val="800"/>
              </a:spcBef>
              <a:spcAft>
                <a:spcPts val="0"/>
              </a:spcAft>
              <a:buSzPts val="700"/>
              <a:buFont typeface="Trebuchet MS"/>
              <a:buNone/>
              <a:defRPr/>
            </a:lvl4pPr>
            <a:lvl5pPr indent="-228600" lvl="4" marL="2286000" rtl="0" algn="l">
              <a:spcBef>
                <a:spcPts val="800"/>
              </a:spcBef>
              <a:spcAft>
                <a:spcPts val="0"/>
              </a:spcAft>
              <a:buSzPts val="700"/>
              <a:buFont typeface="Trebuchet MS"/>
              <a:buNone/>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294" name="Google Shape;294;p40"/>
          <p:cNvSpPr txBox="1"/>
          <p:nvPr>
            <p:ph idx="2" type="body"/>
          </p:nvPr>
        </p:nvSpPr>
        <p:spPr>
          <a:xfrm>
            <a:off x="508001" y="3395586"/>
            <a:ext cx="6447600" cy="1135500"/>
          </a:xfrm>
          <a:prstGeom prst="rect">
            <a:avLst/>
          </a:prstGeom>
          <a:noFill/>
          <a:ln>
            <a:noFill/>
          </a:ln>
        </p:spPr>
        <p:txBody>
          <a:bodyPr anchorCtr="0" anchor="t" bIns="34275" lIns="68575" spcFirstLastPara="1" rIns="68575" wrap="square" tIns="34275">
            <a:normAutofit/>
          </a:bodyPr>
          <a:lstStyle>
            <a:lvl1pPr indent="-228600" lvl="0" marL="457200" rtl="0" algn="l">
              <a:spcBef>
                <a:spcPts val="800"/>
              </a:spcBef>
              <a:spcAft>
                <a:spcPts val="0"/>
              </a:spcAft>
              <a:buSzPts val="1100"/>
              <a:buNone/>
              <a:defRPr sz="1400">
                <a:solidFill>
                  <a:srgbClr val="7F7F7F"/>
                </a:solidFill>
              </a:defRPr>
            </a:lvl1pPr>
            <a:lvl2pPr indent="-228600" lvl="1" marL="914400" rtl="0" algn="l">
              <a:spcBef>
                <a:spcPts val="800"/>
              </a:spcBef>
              <a:spcAft>
                <a:spcPts val="0"/>
              </a:spcAft>
              <a:buSzPts val="1100"/>
              <a:buNone/>
              <a:defRPr sz="1400">
                <a:solidFill>
                  <a:srgbClr val="888888"/>
                </a:solidFill>
              </a:defRPr>
            </a:lvl2pPr>
            <a:lvl3pPr indent="-228600" lvl="2" marL="1371600" rtl="0" algn="l">
              <a:spcBef>
                <a:spcPts val="800"/>
              </a:spcBef>
              <a:spcAft>
                <a:spcPts val="0"/>
              </a:spcAft>
              <a:buSzPts val="1000"/>
              <a:buNone/>
              <a:defRPr sz="1200">
                <a:solidFill>
                  <a:srgbClr val="888888"/>
                </a:solidFill>
              </a:defRPr>
            </a:lvl3pPr>
            <a:lvl4pPr indent="-228600" lvl="3" marL="1828800" rtl="0" algn="l">
              <a:spcBef>
                <a:spcPts val="800"/>
              </a:spcBef>
              <a:spcAft>
                <a:spcPts val="0"/>
              </a:spcAft>
              <a:buSzPts val="800"/>
              <a:buNone/>
              <a:defRPr sz="1100">
                <a:solidFill>
                  <a:srgbClr val="888888"/>
                </a:solidFill>
              </a:defRPr>
            </a:lvl4pPr>
            <a:lvl5pPr indent="-228600" lvl="4" marL="2286000" rtl="0" algn="l">
              <a:spcBef>
                <a:spcPts val="800"/>
              </a:spcBef>
              <a:spcAft>
                <a:spcPts val="0"/>
              </a:spcAft>
              <a:buSzPts val="800"/>
              <a:buNone/>
              <a:defRPr sz="1100">
                <a:solidFill>
                  <a:srgbClr val="888888"/>
                </a:solidFill>
              </a:defRPr>
            </a:lvl5pPr>
            <a:lvl6pPr indent="-228600" lvl="5" marL="2743200" rtl="0" algn="l">
              <a:spcBef>
                <a:spcPts val="800"/>
              </a:spcBef>
              <a:spcAft>
                <a:spcPts val="0"/>
              </a:spcAft>
              <a:buSzPts val="800"/>
              <a:buNone/>
              <a:defRPr sz="1100">
                <a:solidFill>
                  <a:srgbClr val="888888"/>
                </a:solidFill>
              </a:defRPr>
            </a:lvl6pPr>
            <a:lvl7pPr indent="-228600" lvl="6" marL="3200400" rtl="0" algn="l">
              <a:spcBef>
                <a:spcPts val="800"/>
              </a:spcBef>
              <a:spcAft>
                <a:spcPts val="0"/>
              </a:spcAft>
              <a:buSzPts val="800"/>
              <a:buNone/>
              <a:defRPr sz="1100">
                <a:solidFill>
                  <a:srgbClr val="888888"/>
                </a:solidFill>
              </a:defRPr>
            </a:lvl7pPr>
            <a:lvl8pPr indent="-228600" lvl="7" marL="3657600" rtl="0" algn="l">
              <a:spcBef>
                <a:spcPts val="800"/>
              </a:spcBef>
              <a:spcAft>
                <a:spcPts val="0"/>
              </a:spcAft>
              <a:buSzPts val="800"/>
              <a:buNone/>
              <a:defRPr sz="1100">
                <a:solidFill>
                  <a:srgbClr val="888888"/>
                </a:solidFill>
              </a:defRPr>
            </a:lvl8pPr>
            <a:lvl9pPr indent="-228600" lvl="8" marL="4114800" rtl="0" algn="l">
              <a:spcBef>
                <a:spcPts val="800"/>
              </a:spcBef>
              <a:spcAft>
                <a:spcPts val="0"/>
              </a:spcAft>
              <a:buSzPts val="800"/>
              <a:buNone/>
              <a:defRPr sz="1100">
                <a:solidFill>
                  <a:srgbClr val="888888"/>
                </a:solidFill>
              </a:defRPr>
            </a:lvl9pPr>
          </a:lstStyle>
          <a:p/>
        </p:txBody>
      </p:sp>
      <p:sp>
        <p:nvSpPr>
          <p:cNvPr id="295" name="Google Shape;295;p40"/>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96" name="Google Shape;296;p40"/>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97" name="Google Shape;297;p40"/>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ddrett tekst" type="vertTx">
  <p:cSld name="VERTICAL_TEXT">
    <p:spTree>
      <p:nvGrpSpPr>
        <p:cNvPr id="298" name="Shape 298"/>
        <p:cNvGrpSpPr/>
        <p:nvPr/>
      </p:nvGrpSpPr>
      <p:grpSpPr>
        <a:xfrm>
          <a:off x="0" y="0"/>
          <a:ext cx="0" cy="0"/>
          <a:chOff x="0" y="0"/>
          <a:chExt cx="0" cy="0"/>
        </a:xfrm>
      </p:grpSpPr>
      <p:sp>
        <p:nvSpPr>
          <p:cNvPr id="299" name="Google Shape;299;p41"/>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rtl="0" algn="l">
              <a:spcBef>
                <a:spcPts val="0"/>
              </a:spcBef>
              <a:spcAft>
                <a:spcPts val="0"/>
              </a:spcAft>
              <a:buClr>
                <a:schemeClr val="accent1"/>
              </a:buClr>
              <a:buSzPts val="14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00" name="Google Shape;300;p41"/>
          <p:cNvSpPr txBox="1"/>
          <p:nvPr>
            <p:ph idx="1" type="body"/>
          </p:nvPr>
        </p:nvSpPr>
        <p:spPr>
          <a:xfrm rot="5400000">
            <a:off x="2276402" y="-148058"/>
            <a:ext cx="2910600" cy="6447600"/>
          </a:xfrm>
          <a:prstGeom prst="rect">
            <a:avLst/>
          </a:prstGeom>
          <a:noFill/>
          <a:ln>
            <a:noFill/>
          </a:ln>
        </p:spPr>
        <p:txBody>
          <a:bodyPr anchorCtr="0" anchor="t" bIns="34275" lIns="68575" spcFirstLastPara="1" rIns="68575" wrap="square" tIns="34275">
            <a:normAutofit/>
          </a:bodyPr>
          <a:lstStyle>
            <a:lvl1pPr indent="-298450" lvl="0" marL="457200" rtl="0" algn="l">
              <a:spcBef>
                <a:spcPts val="800"/>
              </a:spcBef>
              <a:spcAft>
                <a:spcPts val="0"/>
              </a:spcAft>
              <a:buSzPts val="1100"/>
              <a:buChar char="►"/>
              <a:defRPr/>
            </a:lvl1pPr>
            <a:lvl2pPr indent="-298450" lvl="1" marL="914400" rtl="0" algn="l">
              <a:spcBef>
                <a:spcPts val="800"/>
              </a:spcBef>
              <a:spcAft>
                <a:spcPts val="0"/>
              </a:spcAft>
              <a:buSzPts val="1100"/>
              <a:buChar char="►"/>
              <a:defRPr/>
            </a:lvl2pPr>
            <a:lvl3pPr indent="-298450" lvl="2" marL="1371600" rtl="0" algn="l">
              <a:spcBef>
                <a:spcPts val="800"/>
              </a:spcBef>
              <a:spcAft>
                <a:spcPts val="0"/>
              </a:spcAft>
              <a:buSzPts val="1100"/>
              <a:buChar char="►"/>
              <a:defRPr/>
            </a:lvl3pPr>
            <a:lvl4pPr indent="-298450" lvl="3" marL="1828800" rtl="0" algn="l">
              <a:spcBef>
                <a:spcPts val="800"/>
              </a:spcBef>
              <a:spcAft>
                <a:spcPts val="0"/>
              </a:spcAft>
              <a:buSzPts val="1100"/>
              <a:buChar char="►"/>
              <a:defRPr/>
            </a:lvl4pPr>
            <a:lvl5pPr indent="-298450" lvl="4" marL="2286000" rtl="0" algn="l">
              <a:spcBef>
                <a:spcPts val="800"/>
              </a:spcBef>
              <a:spcAft>
                <a:spcPts val="0"/>
              </a:spcAft>
              <a:buSzPts val="1100"/>
              <a:buChar char="►"/>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301" name="Google Shape;301;p41"/>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02" name="Google Shape;302;p41"/>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03" name="Google Shape;303;p41"/>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ddrett tittel og tekst" type="vertTitleAndTx">
  <p:cSld name="VERTICAL_TITLE_AND_VERTICAL_TEXT">
    <p:spTree>
      <p:nvGrpSpPr>
        <p:cNvPr id="304" name="Shape 304"/>
        <p:cNvGrpSpPr/>
        <p:nvPr/>
      </p:nvGrpSpPr>
      <p:grpSpPr>
        <a:xfrm>
          <a:off x="0" y="0"/>
          <a:ext cx="0" cy="0"/>
          <a:chOff x="0" y="0"/>
          <a:chExt cx="0" cy="0"/>
        </a:xfrm>
      </p:grpSpPr>
      <p:sp>
        <p:nvSpPr>
          <p:cNvPr id="305" name="Google Shape;305;p42"/>
          <p:cNvSpPr txBox="1"/>
          <p:nvPr>
            <p:ph type="title"/>
          </p:nvPr>
        </p:nvSpPr>
        <p:spPr>
          <a:xfrm rot="5400000">
            <a:off x="4495662" y="1937249"/>
            <a:ext cx="3938700" cy="978600"/>
          </a:xfrm>
          <a:prstGeom prst="rect">
            <a:avLst/>
          </a:prstGeom>
          <a:noFill/>
          <a:ln>
            <a:noFill/>
          </a:ln>
        </p:spPr>
        <p:txBody>
          <a:bodyPr anchorCtr="0" anchor="ctr" bIns="34275" lIns="68575" spcFirstLastPara="1" rIns="68575" wrap="square" tIns="34275">
            <a:normAutofit/>
          </a:bodyPr>
          <a:lstStyle>
            <a:lvl1pPr lvl="0" rtl="0" algn="l">
              <a:spcBef>
                <a:spcPts val="0"/>
              </a:spcBef>
              <a:spcAft>
                <a:spcPts val="0"/>
              </a:spcAft>
              <a:buClr>
                <a:schemeClr val="accent1"/>
              </a:buClr>
              <a:buSzPts val="14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06" name="Google Shape;306;p42"/>
          <p:cNvSpPr txBox="1"/>
          <p:nvPr>
            <p:ph idx="1" type="body"/>
          </p:nvPr>
        </p:nvSpPr>
        <p:spPr>
          <a:xfrm rot="5400000">
            <a:off x="1186264" y="-220950"/>
            <a:ext cx="3938700" cy="5295000"/>
          </a:xfrm>
          <a:prstGeom prst="rect">
            <a:avLst/>
          </a:prstGeom>
          <a:noFill/>
          <a:ln>
            <a:noFill/>
          </a:ln>
        </p:spPr>
        <p:txBody>
          <a:bodyPr anchorCtr="0" anchor="t" bIns="34275" lIns="68575" spcFirstLastPara="1" rIns="68575" wrap="square" tIns="34275">
            <a:normAutofit/>
          </a:bodyPr>
          <a:lstStyle>
            <a:lvl1pPr indent="-298450" lvl="0" marL="457200" rtl="0" algn="l">
              <a:spcBef>
                <a:spcPts val="800"/>
              </a:spcBef>
              <a:spcAft>
                <a:spcPts val="0"/>
              </a:spcAft>
              <a:buSzPts val="1100"/>
              <a:buChar char="►"/>
              <a:defRPr/>
            </a:lvl1pPr>
            <a:lvl2pPr indent="-298450" lvl="1" marL="914400" rtl="0" algn="l">
              <a:spcBef>
                <a:spcPts val="800"/>
              </a:spcBef>
              <a:spcAft>
                <a:spcPts val="0"/>
              </a:spcAft>
              <a:buSzPts val="1100"/>
              <a:buChar char="►"/>
              <a:defRPr/>
            </a:lvl2pPr>
            <a:lvl3pPr indent="-298450" lvl="2" marL="1371600" rtl="0" algn="l">
              <a:spcBef>
                <a:spcPts val="800"/>
              </a:spcBef>
              <a:spcAft>
                <a:spcPts val="0"/>
              </a:spcAft>
              <a:buSzPts val="1100"/>
              <a:buChar char="►"/>
              <a:defRPr/>
            </a:lvl3pPr>
            <a:lvl4pPr indent="-298450" lvl="3" marL="1828800" rtl="0" algn="l">
              <a:spcBef>
                <a:spcPts val="800"/>
              </a:spcBef>
              <a:spcAft>
                <a:spcPts val="0"/>
              </a:spcAft>
              <a:buSzPts val="1100"/>
              <a:buChar char="►"/>
              <a:defRPr/>
            </a:lvl4pPr>
            <a:lvl5pPr indent="-298450" lvl="4" marL="2286000" rtl="0" algn="l">
              <a:spcBef>
                <a:spcPts val="800"/>
              </a:spcBef>
              <a:spcAft>
                <a:spcPts val="0"/>
              </a:spcAft>
              <a:buSzPts val="1100"/>
              <a:buChar char="►"/>
              <a:defRPr/>
            </a:lvl5pPr>
            <a:lvl6pPr indent="-298450" lvl="5" marL="2743200" rtl="0" algn="l">
              <a:spcBef>
                <a:spcPts val="800"/>
              </a:spcBef>
              <a:spcAft>
                <a:spcPts val="0"/>
              </a:spcAft>
              <a:buSzPts val="1100"/>
              <a:buChar char="►"/>
              <a:defRPr/>
            </a:lvl6pPr>
            <a:lvl7pPr indent="-298450" lvl="6" marL="3200400" rtl="0" algn="l">
              <a:spcBef>
                <a:spcPts val="800"/>
              </a:spcBef>
              <a:spcAft>
                <a:spcPts val="0"/>
              </a:spcAft>
              <a:buSzPts val="1100"/>
              <a:buChar char="►"/>
              <a:defRPr/>
            </a:lvl7pPr>
            <a:lvl8pPr indent="-298450" lvl="7" marL="3657600" rtl="0" algn="l">
              <a:spcBef>
                <a:spcPts val="800"/>
              </a:spcBef>
              <a:spcAft>
                <a:spcPts val="0"/>
              </a:spcAft>
              <a:buSzPts val="1100"/>
              <a:buChar char="►"/>
              <a:defRPr/>
            </a:lvl8pPr>
            <a:lvl9pPr indent="-298450" lvl="8" marL="4114800" rtl="0" algn="l">
              <a:spcBef>
                <a:spcPts val="800"/>
              </a:spcBef>
              <a:spcAft>
                <a:spcPts val="0"/>
              </a:spcAft>
              <a:buSzPts val="1100"/>
              <a:buChar char="►"/>
              <a:defRPr/>
            </a:lvl9pPr>
          </a:lstStyle>
          <a:p/>
        </p:txBody>
      </p:sp>
      <p:sp>
        <p:nvSpPr>
          <p:cNvPr id="307" name="Google Shape;307;p42"/>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08" name="Google Shape;308;p42"/>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09" name="Google Shape;309;p42"/>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0" Type="http://schemas.openxmlformats.org/officeDocument/2006/relationships/slideLayout" Target="../slideLayouts/slideLayout33.xml"/><Relationship Id="rId13" Type="http://schemas.openxmlformats.org/officeDocument/2006/relationships/slideLayout" Target="../slideLayouts/slideLayout36.xml"/><Relationship Id="rId12" Type="http://schemas.openxmlformats.org/officeDocument/2006/relationships/slideLayout" Target="../slideLayouts/slideLayout35.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5" Type="http://schemas.openxmlformats.org/officeDocument/2006/relationships/slideLayout" Target="../slideLayouts/slideLayout38.xml"/><Relationship Id="rId14" Type="http://schemas.openxmlformats.org/officeDocument/2006/relationships/slideLayout" Target="../slideLayouts/slideLayout37.xml"/><Relationship Id="rId17" Type="http://schemas.openxmlformats.org/officeDocument/2006/relationships/theme" Target="../theme/theme2.xml"/><Relationship Id="rId16" Type="http://schemas.openxmlformats.org/officeDocument/2006/relationships/slideLayout" Target="../slideLayouts/slideLayout39.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52" name="Google Shape;52;p13"/>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rtl="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rtl="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rtl="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rtl="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rtl="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rtl="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rtl="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rtl="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rtl="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53" name="Google Shape;53;p13"/>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6" name="Shape 176"/>
        <p:cNvGrpSpPr/>
        <p:nvPr/>
      </p:nvGrpSpPr>
      <p:grpSpPr>
        <a:xfrm>
          <a:off x="0" y="0"/>
          <a:ext cx="0" cy="0"/>
          <a:chOff x="0" y="0"/>
          <a:chExt cx="0" cy="0"/>
        </a:xfrm>
      </p:grpSpPr>
      <p:grpSp>
        <p:nvGrpSpPr>
          <p:cNvPr id="177" name="Google Shape;177;p26"/>
          <p:cNvGrpSpPr/>
          <p:nvPr/>
        </p:nvGrpSpPr>
        <p:grpSpPr>
          <a:xfrm>
            <a:off x="0" y="-6350"/>
            <a:ext cx="9144100" cy="5149935"/>
            <a:chOff x="0" y="-8467"/>
            <a:chExt cx="12192133" cy="6866580"/>
          </a:xfrm>
        </p:grpSpPr>
        <p:cxnSp>
          <p:nvCxnSpPr>
            <p:cNvPr id="178" name="Google Shape;178;p26"/>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79" name="Google Shape;179;p26"/>
            <p:cNvCxnSpPr/>
            <p:nvPr/>
          </p:nvCxnSpPr>
          <p:spPr>
            <a:xfrm flipH="1">
              <a:off x="7425125" y="3681413"/>
              <a:ext cx="4763700" cy="3176700"/>
            </a:xfrm>
            <a:prstGeom prst="straightConnector1">
              <a:avLst/>
            </a:prstGeom>
            <a:noFill/>
            <a:ln cap="flat" cmpd="sng" w="9525">
              <a:solidFill>
                <a:srgbClr val="D8D8D8"/>
              </a:solidFill>
              <a:prstDash val="solid"/>
              <a:round/>
              <a:headEnd len="sm" w="sm" type="none"/>
              <a:tailEnd len="sm" w="sm" type="none"/>
            </a:ln>
          </p:spPr>
        </p:cxnSp>
        <p:sp>
          <p:nvSpPr>
            <p:cNvPr id="180" name="Google Shape;180;p26"/>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181" name="Google Shape;181;p26"/>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82" name="Google Shape;182;p26"/>
            <p:cNvSpPr/>
            <p:nvPr/>
          </p:nvSpPr>
          <p:spPr>
            <a:xfrm>
              <a:off x="8932333" y="3048000"/>
              <a:ext cx="3259800" cy="3810000"/>
            </a:xfrm>
            <a:prstGeom prst="triangle">
              <a:avLst>
                <a:gd fmla="val 100000" name="adj"/>
              </a:avLst>
            </a:prstGeom>
            <a:solidFill>
              <a:schemeClr val="accent2">
                <a:alpha val="71760"/>
              </a:scheme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83" name="Google Shape;183;p26"/>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184" name="Google Shape;184;p26"/>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0"/>
              </a:srgbClr>
            </a:solidFill>
            <a:ln>
              <a:noFill/>
            </a:ln>
          </p:spPr>
        </p:sp>
        <p:sp>
          <p:nvSpPr>
            <p:cNvPr id="185" name="Google Shape;185;p26"/>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9"/>
              </a:schemeClr>
            </a:solidFill>
            <a:ln>
              <a:noFill/>
            </a:ln>
          </p:spPr>
        </p:sp>
        <p:sp>
          <p:nvSpPr>
            <p:cNvPr id="186" name="Google Shape;186;p26"/>
            <p:cNvSpPr/>
            <p:nvPr/>
          </p:nvSpPr>
          <p:spPr>
            <a:xfrm>
              <a:off x="10371666" y="3589867"/>
              <a:ext cx="1817100" cy="3268200"/>
            </a:xfrm>
            <a:prstGeom prst="triangle">
              <a:avLst>
                <a:gd fmla="val 100000" name="adj"/>
              </a:avLst>
            </a:prstGeom>
            <a:solidFill>
              <a:schemeClr val="accent1">
                <a:alpha val="80000"/>
              </a:scheme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87" name="Google Shape;187;p26"/>
            <p:cNvSpPr/>
            <p:nvPr/>
          </p:nvSpPr>
          <p:spPr>
            <a:xfrm>
              <a:off x="0" y="4013200"/>
              <a:ext cx="448800" cy="2844900"/>
            </a:xfrm>
            <a:prstGeom prst="triangle">
              <a:avLst>
                <a:gd fmla="val 0" name="adj"/>
              </a:avLst>
            </a:prstGeom>
            <a:solidFill>
              <a:schemeClr val="accent1">
                <a:alpha val="84710"/>
              </a:scheme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sp>
        <p:nvSpPr>
          <p:cNvPr id="188" name="Google Shape;188;p26"/>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marR="0" rtl="0" algn="l">
              <a:spcBef>
                <a:spcPts val="0"/>
              </a:spcBef>
              <a:spcAft>
                <a:spcPts val="0"/>
              </a:spcAft>
              <a:buClr>
                <a:schemeClr val="accent1"/>
              </a:buClr>
              <a:buSzPts val="2700"/>
              <a:buFont typeface="Trebuchet MS"/>
              <a:buNone/>
              <a:defRPr b="0" i="0" sz="27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100"/>
              <a:buNone/>
              <a:defRPr b="0" i="0" sz="1400" u="none" cap="none" strike="noStrike">
                <a:solidFill>
                  <a:schemeClr val="dk2"/>
                </a:solidFill>
              </a:defRPr>
            </a:lvl2pPr>
            <a:lvl3pPr lvl="2" marR="0" rtl="0" algn="l">
              <a:spcBef>
                <a:spcPts val="0"/>
              </a:spcBef>
              <a:spcAft>
                <a:spcPts val="0"/>
              </a:spcAft>
              <a:buSzPts val="1100"/>
              <a:buNone/>
              <a:defRPr b="0" i="0" sz="1400" u="none" cap="none" strike="noStrike">
                <a:solidFill>
                  <a:schemeClr val="dk2"/>
                </a:solidFill>
              </a:defRPr>
            </a:lvl3pPr>
            <a:lvl4pPr lvl="3" marR="0" rtl="0" algn="l">
              <a:spcBef>
                <a:spcPts val="0"/>
              </a:spcBef>
              <a:spcAft>
                <a:spcPts val="0"/>
              </a:spcAft>
              <a:buSzPts val="1100"/>
              <a:buNone/>
              <a:defRPr b="0" i="0" sz="1400" u="none" cap="none" strike="noStrike">
                <a:solidFill>
                  <a:schemeClr val="dk2"/>
                </a:solidFill>
              </a:defRPr>
            </a:lvl4pPr>
            <a:lvl5pPr lvl="4" marR="0" rtl="0" algn="l">
              <a:spcBef>
                <a:spcPts val="0"/>
              </a:spcBef>
              <a:spcAft>
                <a:spcPts val="0"/>
              </a:spcAft>
              <a:buSzPts val="1100"/>
              <a:buNone/>
              <a:defRPr b="0" i="0" sz="1400" u="none" cap="none" strike="noStrike">
                <a:solidFill>
                  <a:schemeClr val="dk2"/>
                </a:solidFill>
              </a:defRPr>
            </a:lvl5pPr>
            <a:lvl6pPr lvl="5" marR="0" rtl="0" algn="l">
              <a:spcBef>
                <a:spcPts val="0"/>
              </a:spcBef>
              <a:spcAft>
                <a:spcPts val="0"/>
              </a:spcAft>
              <a:buSzPts val="1100"/>
              <a:buNone/>
              <a:defRPr b="0" i="0" sz="1400" u="none" cap="none" strike="noStrike">
                <a:solidFill>
                  <a:schemeClr val="dk2"/>
                </a:solidFill>
              </a:defRPr>
            </a:lvl6pPr>
            <a:lvl7pPr lvl="6" marR="0" rtl="0" algn="l">
              <a:spcBef>
                <a:spcPts val="0"/>
              </a:spcBef>
              <a:spcAft>
                <a:spcPts val="0"/>
              </a:spcAft>
              <a:buSzPts val="1100"/>
              <a:buNone/>
              <a:defRPr b="0" i="0" sz="1400" u="none" cap="none" strike="noStrike">
                <a:solidFill>
                  <a:schemeClr val="dk2"/>
                </a:solidFill>
              </a:defRPr>
            </a:lvl7pPr>
            <a:lvl8pPr lvl="7" marR="0" rtl="0" algn="l">
              <a:spcBef>
                <a:spcPts val="0"/>
              </a:spcBef>
              <a:spcAft>
                <a:spcPts val="0"/>
              </a:spcAft>
              <a:buSzPts val="1100"/>
              <a:buNone/>
              <a:defRPr b="0" i="0" sz="1400" u="none" cap="none" strike="noStrike">
                <a:solidFill>
                  <a:schemeClr val="dk2"/>
                </a:solidFill>
              </a:defRPr>
            </a:lvl8pPr>
            <a:lvl9pPr lvl="8" marR="0" rtl="0" algn="l">
              <a:spcBef>
                <a:spcPts val="0"/>
              </a:spcBef>
              <a:spcAft>
                <a:spcPts val="0"/>
              </a:spcAft>
              <a:buSzPts val="1100"/>
              <a:buNone/>
              <a:defRPr b="0" i="0" sz="1400" u="none" cap="none" strike="noStrike">
                <a:solidFill>
                  <a:schemeClr val="dk2"/>
                </a:solidFill>
              </a:defRPr>
            </a:lvl9pPr>
          </a:lstStyle>
          <a:p/>
        </p:txBody>
      </p:sp>
      <p:sp>
        <p:nvSpPr>
          <p:cNvPr id="189" name="Google Shape;189;p26"/>
          <p:cNvSpPr txBox="1"/>
          <p:nvPr>
            <p:ph idx="1" type="body"/>
          </p:nvPr>
        </p:nvSpPr>
        <p:spPr>
          <a:xfrm>
            <a:off x="508000" y="1620442"/>
            <a:ext cx="6447600" cy="2910600"/>
          </a:xfrm>
          <a:prstGeom prst="rect">
            <a:avLst/>
          </a:prstGeom>
          <a:noFill/>
          <a:ln>
            <a:noFill/>
          </a:ln>
        </p:spPr>
        <p:txBody>
          <a:bodyPr anchorCtr="0" anchor="t" bIns="34275" lIns="68575" spcFirstLastPara="1" rIns="68575" wrap="square" tIns="34275">
            <a:normAutofit/>
          </a:bodyPr>
          <a:lstStyle>
            <a:lvl1pPr indent="-298450" lvl="0" marL="457200" marR="0" rtl="0" algn="l">
              <a:spcBef>
                <a:spcPts val="800"/>
              </a:spcBef>
              <a:spcAft>
                <a:spcPts val="0"/>
              </a:spcAft>
              <a:buClr>
                <a:schemeClr val="accent1"/>
              </a:buClr>
              <a:buSzPts val="1100"/>
              <a:buFont typeface="Noto Sans Symbols"/>
              <a:buChar char="►"/>
              <a:defRPr b="0" i="0" sz="1400" u="none" cap="none" strike="noStrike">
                <a:solidFill>
                  <a:srgbClr val="3F3F3F"/>
                </a:solidFill>
                <a:latin typeface="Trebuchet MS"/>
                <a:ea typeface="Trebuchet MS"/>
                <a:cs typeface="Trebuchet MS"/>
                <a:sym typeface="Trebuchet MS"/>
              </a:defRPr>
            </a:lvl1pPr>
            <a:lvl2pPr indent="-292100" lvl="1" marL="914400" marR="0" rtl="0" algn="l">
              <a:spcBef>
                <a:spcPts val="800"/>
              </a:spcBef>
              <a:spcAft>
                <a:spcPts val="0"/>
              </a:spcAft>
              <a:buClr>
                <a:schemeClr val="accent1"/>
              </a:buClr>
              <a:buSzPts val="1000"/>
              <a:buFont typeface="Noto Sans Symbols"/>
              <a:buChar char="►"/>
              <a:defRPr b="0" i="0" sz="1200" u="none" cap="none" strike="noStrike">
                <a:solidFill>
                  <a:srgbClr val="3F3F3F"/>
                </a:solidFill>
                <a:latin typeface="Trebuchet MS"/>
                <a:ea typeface="Trebuchet MS"/>
                <a:cs typeface="Trebuchet MS"/>
                <a:sym typeface="Trebuchet MS"/>
              </a:defRPr>
            </a:lvl2pPr>
            <a:lvl3pPr indent="-279400" lvl="2" marL="1371600" marR="0" rtl="0" algn="l">
              <a:spcBef>
                <a:spcPts val="800"/>
              </a:spcBef>
              <a:spcAft>
                <a:spcPts val="0"/>
              </a:spcAft>
              <a:buClr>
                <a:schemeClr val="accent1"/>
              </a:buClr>
              <a:buSzPts val="800"/>
              <a:buFont typeface="Noto Sans Symbols"/>
              <a:buChar char="►"/>
              <a:defRPr b="0" i="0" sz="1100" u="none" cap="none" strike="noStrike">
                <a:solidFill>
                  <a:srgbClr val="3F3F3F"/>
                </a:solidFill>
                <a:latin typeface="Trebuchet MS"/>
                <a:ea typeface="Trebuchet MS"/>
                <a:cs typeface="Trebuchet MS"/>
                <a:sym typeface="Trebuchet MS"/>
              </a:defRPr>
            </a:lvl3pPr>
            <a:lvl4pPr indent="-273050" lvl="3" marL="1828800" marR="0" rtl="0" algn="l">
              <a:spcBef>
                <a:spcPts val="800"/>
              </a:spcBef>
              <a:spcAft>
                <a:spcPts val="0"/>
              </a:spcAft>
              <a:buClr>
                <a:schemeClr val="accent1"/>
              </a:buClr>
              <a:buSzPts val="700"/>
              <a:buFont typeface="Noto Sans Symbols"/>
              <a:buChar char="►"/>
              <a:defRPr b="0" i="0" sz="900" u="none" cap="none" strike="noStrike">
                <a:solidFill>
                  <a:srgbClr val="3F3F3F"/>
                </a:solidFill>
                <a:latin typeface="Trebuchet MS"/>
                <a:ea typeface="Trebuchet MS"/>
                <a:cs typeface="Trebuchet MS"/>
                <a:sym typeface="Trebuchet MS"/>
              </a:defRPr>
            </a:lvl4pPr>
            <a:lvl5pPr indent="-273050" lvl="4" marL="2286000" marR="0" rtl="0" algn="l">
              <a:spcBef>
                <a:spcPts val="800"/>
              </a:spcBef>
              <a:spcAft>
                <a:spcPts val="0"/>
              </a:spcAft>
              <a:buClr>
                <a:schemeClr val="accent1"/>
              </a:buClr>
              <a:buSzPts val="700"/>
              <a:buFont typeface="Noto Sans Symbols"/>
              <a:buChar char="►"/>
              <a:defRPr b="0" i="0" sz="900" u="none" cap="none" strike="noStrike">
                <a:solidFill>
                  <a:srgbClr val="3F3F3F"/>
                </a:solidFill>
                <a:latin typeface="Trebuchet MS"/>
                <a:ea typeface="Trebuchet MS"/>
                <a:cs typeface="Trebuchet MS"/>
                <a:sym typeface="Trebuchet MS"/>
              </a:defRPr>
            </a:lvl5pPr>
            <a:lvl6pPr indent="-273050" lvl="5" marL="2743200" marR="0" rtl="0" algn="l">
              <a:spcBef>
                <a:spcPts val="800"/>
              </a:spcBef>
              <a:spcAft>
                <a:spcPts val="0"/>
              </a:spcAft>
              <a:buClr>
                <a:schemeClr val="accent1"/>
              </a:buClr>
              <a:buSzPts val="700"/>
              <a:buFont typeface="Noto Sans Symbols"/>
              <a:buChar char="►"/>
              <a:defRPr b="0" i="0" sz="900" u="none" cap="none" strike="noStrike">
                <a:solidFill>
                  <a:srgbClr val="3F3F3F"/>
                </a:solidFill>
                <a:latin typeface="Trebuchet MS"/>
                <a:ea typeface="Trebuchet MS"/>
                <a:cs typeface="Trebuchet MS"/>
                <a:sym typeface="Trebuchet MS"/>
              </a:defRPr>
            </a:lvl6pPr>
            <a:lvl7pPr indent="-273050" lvl="6" marL="3200400" marR="0" rtl="0" algn="l">
              <a:spcBef>
                <a:spcPts val="800"/>
              </a:spcBef>
              <a:spcAft>
                <a:spcPts val="0"/>
              </a:spcAft>
              <a:buClr>
                <a:schemeClr val="accent1"/>
              </a:buClr>
              <a:buSzPts val="700"/>
              <a:buFont typeface="Noto Sans Symbols"/>
              <a:buChar char="►"/>
              <a:defRPr b="0" i="0" sz="900" u="none" cap="none" strike="noStrike">
                <a:solidFill>
                  <a:srgbClr val="3F3F3F"/>
                </a:solidFill>
                <a:latin typeface="Trebuchet MS"/>
                <a:ea typeface="Trebuchet MS"/>
                <a:cs typeface="Trebuchet MS"/>
                <a:sym typeface="Trebuchet MS"/>
              </a:defRPr>
            </a:lvl7pPr>
            <a:lvl8pPr indent="-273050" lvl="7" marL="3657600" marR="0" rtl="0" algn="l">
              <a:spcBef>
                <a:spcPts val="800"/>
              </a:spcBef>
              <a:spcAft>
                <a:spcPts val="0"/>
              </a:spcAft>
              <a:buClr>
                <a:schemeClr val="accent1"/>
              </a:buClr>
              <a:buSzPts val="700"/>
              <a:buFont typeface="Noto Sans Symbols"/>
              <a:buChar char="►"/>
              <a:defRPr b="0" i="0" sz="900" u="none" cap="none" strike="noStrike">
                <a:solidFill>
                  <a:srgbClr val="3F3F3F"/>
                </a:solidFill>
                <a:latin typeface="Trebuchet MS"/>
                <a:ea typeface="Trebuchet MS"/>
                <a:cs typeface="Trebuchet MS"/>
                <a:sym typeface="Trebuchet MS"/>
              </a:defRPr>
            </a:lvl8pPr>
            <a:lvl9pPr indent="-273050" lvl="8" marL="4114800" marR="0" rtl="0" algn="l">
              <a:spcBef>
                <a:spcPts val="800"/>
              </a:spcBef>
              <a:spcAft>
                <a:spcPts val="0"/>
              </a:spcAft>
              <a:buClr>
                <a:schemeClr val="accent1"/>
              </a:buClr>
              <a:buSzPts val="700"/>
              <a:buFont typeface="Noto Sans Symbols"/>
              <a:buChar char="►"/>
              <a:defRPr b="0" i="0" sz="900" u="none" cap="none" strike="noStrike">
                <a:solidFill>
                  <a:srgbClr val="3F3F3F"/>
                </a:solidFill>
                <a:latin typeface="Trebuchet MS"/>
                <a:ea typeface="Trebuchet MS"/>
                <a:cs typeface="Trebuchet MS"/>
                <a:sym typeface="Trebuchet MS"/>
              </a:defRPr>
            </a:lvl9pPr>
          </a:lstStyle>
          <a:p/>
        </p:txBody>
      </p:sp>
      <p:sp>
        <p:nvSpPr>
          <p:cNvPr id="190" name="Google Shape;190;p26"/>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marR="0" rtl="0" algn="r">
              <a:spcBef>
                <a:spcPts val="0"/>
              </a:spcBef>
              <a:spcAft>
                <a:spcPts val="0"/>
              </a:spcAft>
              <a:buSzPts val="1100"/>
              <a:buNone/>
              <a:defRPr b="0" i="0" sz="7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9pPr>
          </a:lstStyle>
          <a:p/>
        </p:txBody>
      </p:sp>
      <p:sp>
        <p:nvSpPr>
          <p:cNvPr id="191" name="Google Shape;191;p26"/>
          <p:cNvSpPr txBox="1"/>
          <p:nvPr>
            <p:ph idx="11" type="ftr"/>
          </p:nvPr>
        </p:nvSpPr>
        <p:spPr>
          <a:xfrm>
            <a:off x="508001" y="4531022"/>
            <a:ext cx="47232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7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100"/>
              <a:buNone/>
              <a:defRPr b="0" i="0" sz="1400" u="none" cap="none" strike="noStrike">
                <a:solidFill>
                  <a:schemeClr val="dk1"/>
                </a:solidFill>
                <a:latin typeface="Trebuchet MS"/>
                <a:ea typeface="Trebuchet MS"/>
                <a:cs typeface="Trebuchet MS"/>
                <a:sym typeface="Trebuchet MS"/>
              </a:defRPr>
            </a:lvl9pPr>
          </a:lstStyle>
          <a:p/>
        </p:txBody>
      </p:sp>
      <p:sp>
        <p:nvSpPr>
          <p:cNvPr id="192" name="Google Shape;192;p26"/>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7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7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7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7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7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7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7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7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7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image" Target="../media/image5.png"/><Relationship Id="rId5"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hyperlink" Target="https://www.strand.kommune.no/tjenester/skole-og-utdanning/grunnskoleoppl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hyperlink" Target="https://lovdata.no/dokument/SF/forskrift/2006-06-23-724/KAPITTEL_5-1#%C2%A73-7" TargetMode="External"/><Relationship Id="rId4" Type="http://schemas.openxmlformats.org/officeDocument/2006/relationships/hyperlink" Target="https://lovdata.no/dokument/SF/forskrift/2006-06-23-724/KAPITTEL_5-1#%C2%A73-7" TargetMode="External"/><Relationship Id="rId5" Type="http://schemas.openxmlformats.org/officeDocument/2006/relationships/hyperlink" Target="https://lovdata.no/dokument/SF/forskrift/2006-06-23-724/KAPITTEL_5-2#%C2%A73-11" TargetMode="External"/><Relationship Id="rId6" Type="http://schemas.openxmlformats.org/officeDocument/2006/relationships/hyperlink" Target="https://lovdata.no/dokument/SF/forskrift/2006-06-23-724/KAPITTEL_5-2#%C2%A73-1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4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
        <p:nvSpPr>
          <p:cNvPr id="315" name="Google Shape;315;p4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52"/>
          <p:cNvSpPr txBox="1"/>
          <p:nvPr>
            <p:ph type="ctrTitle"/>
          </p:nvPr>
        </p:nvSpPr>
        <p:spPr>
          <a:xfrm>
            <a:off x="1130300" y="1803401"/>
            <a:ext cx="5825100" cy="1234800"/>
          </a:xfrm>
          <a:prstGeom prst="rect">
            <a:avLst/>
          </a:prstGeom>
          <a:noFill/>
          <a:ln>
            <a:noFill/>
          </a:ln>
        </p:spPr>
        <p:txBody>
          <a:bodyPr anchorCtr="0" anchor="b" bIns="34275" lIns="68575" spcFirstLastPara="1" rIns="68575" wrap="square" tIns="34275">
            <a:noAutofit/>
          </a:bodyPr>
          <a:lstStyle/>
          <a:p>
            <a:pPr indent="0" lvl="0" marL="0" rtl="0" algn="r">
              <a:spcBef>
                <a:spcPts val="0"/>
              </a:spcBef>
              <a:spcAft>
                <a:spcPts val="0"/>
              </a:spcAft>
              <a:buClr>
                <a:schemeClr val="accent1"/>
              </a:buClr>
              <a:buSzPts val="4100"/>
              <a:buFont typeface="Trebuchet MS"/>
              <a:buNone/>
            </a:pPr>
            <a:r>
              <a:t/>
            </a:r>
            <a:endParaRPr/>
          </a:p>
        </p:txBody>
      </p:sp>
      <p:sp>
        <p:nvSpPr>
          <p:cNvPr id="378" name="Google Shape;378;p52"/>
          <p:cNvSpPr txBox="1"/>
          <p:nvPr>
            <p:ph idx="1" type="subTitle"/>
          </p:nvPr>
        </p:nvSpPr>
        <p:spPr>
          <a:xfrm>
            <a:off x="1130300" y="3038125"/>
            <a:ext cx="5825100" cy="822600"/>
          </a:xfrm>
          <a:prstGeom prst="rect">
            <a:avLst/>
          </a:prstGeom>
          <a:noFill/>
          <a:ln>
            <a:noFill/>
          </a:ln>
        </p:spPr>
        <p:txBody>
          <a:bodyPr anchorCtr="0" anchor="t" bIns="34275" lIns="68575" spcFirstLastPara="1" rIns="68575" wrap="square" tIns="34275">
            <a:normAutofit/>
          </a:bodyPr>
          <a:lstStyle/>
          <a:p>
            <a:pPr indent="0" lvl="0" marL="0" rtl="0" algn="r">
              <a:spcBef>
                <a:spcPts val="0"/>
              </a:spcBef>
              <a:spcAft>
                <a:spcPts val="0"/>
              </a:spcAft>
              <a:buSzPts val="1100"/>
              <a:buNone/>
            </a:pPr>
            <a:r>
              <a:t/>
            </a:r>
            <a:endParaRPr/>
          </a:p>
        </p:txBody>
      </p:sp>
      <p:pic>
        <p:nvPicPr>
          <p:cNvPr id="379" name="Google Shape;379;p52"/>
          <p:cNvPicPr preferRelativeResize="0"/>
          <p:nvPr/>
        </p:nvPicPr>
        <p:blipFill rotWithShape="1">
          <a:blip r:embed="rId3">
            <a:alphaModFix/>
          </a:blip>
          <a:srcRect b="0" l="0" r="0" t="0"/>
          <a:stretch/>
        </p:blipFill>
        <p:spPr>
          <a:xfrm>
            <a:off x="597477" y="0"/>
            <a:ext cx="5961786" cy="385762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53"/>
          <p:cNvSpPr txBox="1"/>
          <p:nvPr>
            <p:ph idx="1" type="body"/>
          </p:nvPr>
        </p:nvSpPr>
        <p:spPr>
          <a:xfrm>
            <a:off x="628650" y="1369219"/>
            <a:ext cx="7886700" cy="895800"/>
          </a:xfrm>
          <a:prstGeom prst="rect">
            <a:avLst/>
          </a:prstGeom>
          <a:noFill/>
          <a:ln>
            <a:noFill/>
          </a:ln>
        </p:spPr>
        <p:txBody>
          <a:bodyPr anchorCtr="0" anchor="t" bIns="34275" lIns="68575" spcFirstLastPara="1" rIns="68575" wrap="square" tIns="34275">
            <a:normAutofit/>
          </a:bodyPr>
          <a:lstStyle/>
          <a:p>
            <a:pPr indent="0" lvl="0" marL="0" rtl="0" algn="l">
              <a:spcBef>
                <a:spcPts val="0"/>
              </a:spcBef>
              <a:spcAft>
                <a:spcPts val="0"/>
              </a:spcAft>
              <a:buSzPts val="1100"/>
              <a:buNone/>
            </a:pPr>
            <a:r>
              <a:rPr b="1" lang="no"/>
              <a:t>                                            </a:t>
            </a:r>
            <a:endParaRPr/>
          </a:p>
          <a:p>
            <a:pPr indent="0" lvl="0" marL="0" rtl="0" algn="l">
              <a:spcBef>
                <a:spcPts val="800"/>
              </a:spcBef>
              <a:spcAft>
                <a:spcPts val="0"/>
              </a:spcAft>
              <a:buSzPts val="1100"/>
              <a:buNone/>
            </a:pPr>
            <a:r>
              <a:rPr b="1" lang="no"/>
              <a:t>                                                      </a:t>
            </a:r>
            <a:endParaRPr/>
          </a:p>
        </p:txBody>
      </p:sp>
      <p:sp>
        <p:nvSpPr>
          <p:cNvPr id="385" name="Google Shape;385;p53"/>
          <p:cNvSpPr txBox="1"/>
          <p:nvPr/>
        </p:nvSpPr>
        <p:spPr>
          <a:xfrm>
            <a:off x="1315321" y="706909"/>
            <a:ext cx="6227700" cy="3117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no" sz="1800" u="none" cap="none" strike="noStrike">
                <a:solidFill>
                  <a:schemeClr val="accent1"/>
                </a:solidFill>
                <a:latin typeface="Trebuchet MS"/>
                <a:ea typeface="Trebuchet MS"/>
                <a:cs typeface="Trebuchet MS"/>
                <a:sym typeface="Trebuchet MS"/>
              </a:rPr>
              <a:t>			</a:t>
            </a:r>
            <a:endParaRPr sz="1100"/>
          </a:p>
          <a:p>
            <a:pPr indent="-342900" lvl="0" marL="342900" marR="0" rtl="0" algn="l">
              <a:spcBef>
                <a:spcPts val="0"/>
              </a:spcBef>
              <a:spcAft>
                <a:spcPts val="0"/>
              </a:spcAft>
              <a:buClr>
                <a:schemeClr val="dk1"/>
              </a:buClr>
              <a:buSzPts val="1800"/>
              <a:buFont typeface="Arial"/>
              <a:buChar char="•"/>
            </a:pPr>
            <a:r>
              <a:rPr lang="no" sz="1800">
                <a:solidFill>
                  <a:schemeClr val="dk1"/>
                </a:solidFill>
                <a:latin typeface="Trebuchet MS"/>
                <a:ea typeface="Trebuchet MS"/>
                <a:cs typeface="Trebuchet MS"/>
                <a:sym typeface="Trebuchet MS"/>
              </a:rPr>
              <a:t>Spørsmål om fritidsaktiviteter for dine barn og unge?</a:t>
            </a:r>
            <a:endParaRPr sz="1100"/>
          </a:p>
          <a:p>
            <a:pPr indent="-342900" lvl="0" marL="342900" marR="0" rtl="0" algn="l">
              <a:spcBef>
                <a:spcPts val="0"/>
              </a:spcBef>
              <a:spcAft>
                <a:spcPts val="0"/>
              </a:spcAft>
              <a:buClr>
                <a:schemeClr val="dk1"/>
              </a:buClr>
              <a:buSzPts val="1800"/>
              <a:buFont typeface="Arial"/>
              <a:buChar char="•"/>
            </a:pPr>
            <a:r>
              <a:rPr lang="no" sz="1800">
                <a:solidFill>
                  <a:schemeClr val="dk1"/>
                </a:solidFill>
                <a:latin typeface="Trebuchet MS"/>
                <a:ea typeface="Trebuchet MS"/>
                <a:cs typeface="Trebuchet MS"/>
                <a:sym typeface="Trebuchet MS"/>
              </a:rPr>
              <a:t>Kjenner du barn og unge som ikke går på fritidsaktiviteter?</a:t>
            </a:r>
            <a:endParaRPr sz="1100"/>
          </a:p>
          <a:p>
            <a:pPr indent="-342900" lvl="0" marL="342900" marR="0" rtl="0" algn="l">
              <a:spcBef>
                <a:spcPts val="0"/>
              </a:spcBef>
              <a:spcAft>
                <a:spcPts val="0"/>
              </a:spcAft>
              <a:buClr>
                <a:schemeClr val="dk1"/>
              </a:buClr>
              <a:buSzPts val="1800"/>
              <a:buFont typeface="Arial"/>
              <a:buChar char="•"/>
            </a:pPr>
            <a:r>
              <a:rPr lang="no" sz="1800">
                <a:solidFill>
                  <a:schemeClr val="dk1"/>
                </a:solidFill>
                <a:latin typeface="Trebuchet MS"/>
                <a:ea typeface="Trebuchet MS"/>
                <a:cs typeface="Trebuchet MS"/>
                <a:sym typeface="Trebuchet MS"/>
              </a:rPr>
              <a:t>Spørsmål om økonomisk støtte til å betale kontingent, sport utstyr eller turer/cuper?</a:t>
            </a:r>
            <a:endParaRPr sz="1100"/>
          </a:p>
          <a:p>
            <a:pPr indent="-228600" lvl="0" marL="342900" marR="0" rtl="0" algn="l">
              <a:spcBef>
                <a:spcPts val="0"/>
              </a:spcBef>
              <a:spcAft>
                <a:spcPts val="0"/>
              </a:spcAft>
              <a:buClr>
                <a:schemeClr val="dk1"/>
              </a:buClr>
              <a:buSzPts val="1800"/>
              <a:buFont typeface="Arial"/>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no" sz="1800">
                <a:solidFill>
                  <a:schemeClr val="dk1"/>
                </a:solidFill>
                <a:latin typeface="Trebuchet MS"/>
                <a:ea typeface="Trebuchet MS"/>
                <a:cs typeface="Trebuchet MS"/>
                <a:sym typeface="Trebuchet MS"/>
              </a:rPr>
              <a:t> TA KONTAKT MED FRITIDSVEILEDER!</a:t>
            </a:r>
            <a:endParaRPr sz="1100"/>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no" sz="1800">
                <a:solidFill>
                  <a:schemeClr val="accent1"/>
                </a:solidFill>
                <a:latin typeface="Trebuchet MS"/>
                <a:ea typeface="Trebuchet MS"/>
                <a:cs typeface="Trebuchet MS"/>
                <a:sym typeface="Trebuchet MS"/>
              </a:rPr>
              <a:t>Telefon: 90916546</a:t>
            </a:r>
            <a:endParaRPr sz="1100"/>
          </a:p>
          <a:p>
            <a:pPr indent="0" lvl="0" marL="0" marR="0" rtl="0" algn="l">
              <a:spcBef>
                <a:spcPts val="0"/>
              </a:spcBef>
              <a:spcAft>
                <a:spcPts val="0"/>
              </a:spcAft>
              <a:buNone/>
            </a:pPr>
            <a:r>
              <a:rPr lang="no" sz="1800">
                <a:solidFill>
                  <a:schemeClr val="accent1"/>
                </a:solidFill>
                <a:latin typeface="Trebuchet MS"/>
                <a:ea typeface="Trebuchet MS"/>
                <a:cs typeface="Trebuchet MS"/>
                <a:sym typeface="Trebuchet MS"/>
              </a:rPr>
              <a:t>E-post: magda.kosowska@strand.kommune.no</a:t>
            </a:r>
            <a:endParaRPr sz="1100"/>
          </a:p>
        </p:txBody>
      </p:sp>
      <p:pic>
        <p:nvPicPr>
          <p:cNvPr descr="barn som øver på idrett" id="386" name="Google Shape;386;p53"/>
          <p:cNvPicPr preferRelativeResize="0"/>
          <p:nvPr/>
        </p:nvPicPr>
        <p:blipFill rotWithShape="1">
          <a:blip r:embed="rId3">
            <a:alphaModFix/>
          </a:blip>
          <a:srcRect b="0" l="0" r="0" t="0"/>
          <a:stretch/>
        </p:blipFill>
        <p:spPr>
          <a:xfrm>
            <a:off x="2643449" y="3955150"/>
            <a:ext cx="3571350" cy="1060614"/>
          </a:xfrm>
          <a:prstGeom prst="rect">
            <a:avLst/>
          </a:prstGeom>
          <a:noFill/>
          <a:ln>
            <a:noFill/>
          </a:ln>
        </p:spPr>
      </p:pic>
      <p:pic>
        <p:nvPicPr>
          <p:cNvPr id="387" name="Google Shape;387;p53"/>
          <p:cNvPicPr preferRelativeResize="0"/>
          <p:nvPr/>
        </p:nvPicPr>
        <p:blipFill rotWithShape="1">
          <a:blip r:embed="rId4">
            <a:alphaModFix/>
          </a:blip>
          <a:srcRect b="0" l="0" r="0" t="0"/>
          <a:stretch/>
        </p:blipFill>
        <p:spPr>
          <a:xfrm>
            <a:off x="46434" y="103646"/>
            <a:ext cx="1875235" cy="912362"/>
          </a:xfrm>
          <a:prstGeom prst="rect">
            <a:avLst/>
          </a:prstGeom>
          <a:noFill/>
          <a:ln>
            <a:noFill/>
          </a:ln>
        </p:spPr>
      </p:pic>
      <p:pic>
        <p:nvPicPr>
          <p:cNvPr id="388" name="Google Shape;388;p53"/>
          <p:cNvPicPr preferRelativeResize="0"/>
          <p:nvPr/>
        </p:nvPicPr>
        <p:blipFill rotWithShape="1">
          <a:blip r:embed="rId5">
            <a:alphaModFix/>
          </a:blip>
          <a:srcRect b="0" l="0" r="0" t="0"/>
          <a:stretch/>
        </p:blipFill>
        <p:spPr>
          <a:xfrm>
            <a:off x="7480541" y="60004"/>
            <a:ext cx="1617026" cy="156038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319" name="Shape 319"/>
        <p:cNvGrpSpPr/>
        <p:nvPr/>
      </p:nvGrpSpPr>
      <p:grpSpPr>
        <a:xfrm>
          <a:off x="0" y="0"/>
          <a:ext cx="0" cy="0"/>
          <a:chOff x="0" y="0"/>
          <a:chExt cx="0" cy="0"/>
        </a:xfrm>
      </p:grpSpPr>
      <p:sp>
        <p:nvSpPr>
          <p:cNvPr id="320" name="Google Shape;320;p44"/>
          <p:cNvSpPr txBox="1"/>
          <p:nvPr>
            <p:ph type="title"/>
          </p:nvPr>
        </p:nvSpPr>
        <p:spPr>
          <a:xfrm>
            <a:off x="720250" y="857975"/>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no" sz="2800">
                <a:solidFill>
                  <a:srgbClr val="000000"/>
                </a:solidFill>
                <a:latin typeface="Arial"/>
                <a:ea typeface="Arial"/>
                <a:cs typeface="Arial"/>
                <a:sym typeface="Arial"/>
              </a:rPr>
              <a:t>Skolens pedagogiske plattform</a:t>
            </a:r>
            <a:endParaRPr/>
          </a:p>
        </p:txBody>
      </p:sp>
      <p:sp>
        <p:nvSpPr>
          <p:cNvPr id="321" name="Google Shape;321;p44"/>
          <p:cNvSpPr txBox="1"/>
          <p:nvPr>
            <p:ph idx="1" type="body"/>
          </p:nvPr>
        </p:nvSpPr>
        <p:spPr>
          <a:xfrm>
            <a:off x="819150" y="1642525"/>
            <a:ext cx="7505700" cy="2818200"/>
          </a:xfrm>
          <a:prstGeom prst="rect">
            <a:avLst/>
          </a:prstGeom>
        </p:spPr>
        <p:txBody>
          <a:bodyPr anchorCtr="0" anchor="t" bIns="91425" lIns="91425" spcFirstLastPara="1" rIns="91425" wrap="square" tIns="91425">
            <a:normAutofit fontScale="55000" lnSpcReduction="20000"/>
          </a:bodyPr>
          <a:lstStyle/>
          <a:p>
            <a:pPr indent="0" lvl="0" marL="0" rtl="0" algn="l">
              <a:spcBef>
                <a:spcPts val="0"/>
              </a:spcBef>
              <a:spcAft>
                <a:spcPts val="0"/>
              </a:spcAft>
              <a:buNone/>
            </a:pPr>
            <a:r>
              <a:rPr b="1" lang="no" sz="2837">
                <a:solidFill>
                  <a:srgbClr val="000000"/>
                </a:solidFill>
                <a:latin typeface="Arial"/>
                <a:ea typeface="Arial"/>
                <a:cs typeface="Arial"/>
                <a:sym typeface="Arial"/>
              </a:rPr>
              <a:t>Skolens visjon  </a:t>
            </a:r>
            <a:endParaRPr b="1" sz="2837">
              <a:solidFill>
                <a:srgbClr val="000000"/>
              </a:solidFill>
              <a:latin typeface="Arial"/>
              <a:ea typeface="Arial"/>
              <a:cs typeface="Arial"/>
              <a:sym typeface="Arial"/>
            </a:endParaRPr>
          </a:p>
          <a:p>
            <a:pPr indent="0" lvl="0" marL="0" rtl="0" algn="l">
              <a:spcBef>
                <a:spcPts val="0"/>
              </a:spcBef>
              <a:spcAft>
                <a:spcPts val="0"/>
              </a:spcAft>
              <a:buNone/>
            </a:pPr>
            <a:r>
              <a:t/>
            </a:r>
            <a:endParaRPr sz="2837">
              <a:solidFill>
                <a:srgbClr val="000000"/>
              </a:solidFill>
              <a:latin typeface="Arial"/>
              <a:ea typeface="Arial"/>
              <a:cs typeface="Arial"/>
              <a:sym typeface="Arial"/>
            </a:endParaRPr>
          </a:p>
          <a:p>
            <a:pPr indent="0" lvl="0" marL="0" rtl="0" algn="ctr">
              <a:spcBef>
                <a:spcPts val="0"/>
              </a:spcBef>
              <a:spcAft>
                <a:spcPts val="0"/>
              </a:spcAft>
              <a:buNone/>
            </a:pPr>
            <a:r>
              <a:rPr lang="no" sz="2837">
                <a:solidFill>
                  <a:srgbClr val="000000"/>
                </a:solidFill>
                <a:latin typeface="Arial"/>
                <a:ea typeface="Arial"/>
                <a:cs typeface="Arial"/>
                <a:sym typeface="Arial"/>
              </a:rPr>
              <a:t> ”Jørpeland Ungdomsskole er et godt sted å være og et godt sted å lære!”  </a:t>
            </a:r>
            <a:endParaRPr sz="2837">
              <a:solidFill>
                <a:srgbClr val="000000"/>
              </a:solidFill>
              <a:latin typeface="Arial"/>
              <a:ea typeface="Arial"/>
              <a:cs typeface="Arial"/>
              <a:sym typeface="Arial"/>
            </a:endParaRPr>
          </a:p>
          <a:p>
            <a:pPr indent="0" lvl="0" marL="0" rtl="0" algn="l">
              <a:spcBef>
                <a:spcPts val="0"/>
              </a:spcBef>
              <a:spcAft>
                <a:spcPts val="0"/>
              </a:spcAft>
              <a:buNone/>
            </a:pPr>
            <a:r>
              <a:t/>
            </a:r>
            <a:endParaRPr sz="2837">
              <a:solidFill>
                <a:srgbClr val="000000"/>
              </a:solidFill>
              <a:latin typeface="Arial"/>
              <a:ea typeface="Arial"/>
              <a:cs typeface="Arial"/>
              <a:sym typeface="Arial"/>
            </a:endParaRPr>
          </a:p>
          <a:p>
            <a:pPr indent="0" lvl="0" marL="0" rtl="0" algn="l">
              <a:spcBef>
                <a:spcPts val="0"/>
              </a:spcBef>
              <a:spcAft>
                <a:spcPts val="0"/>
              </a:spcAft>
              <a:buNone/>
            </a:pPr>
            <a:r>
              <a:rPr lang="no" sz="2837">
                <a:solidFill>
                  <a:srgbClr val="000000"/>
                </a:solidFill>
                <a:latin typeface="Arial"/>
                <a:ea typeface="Arial"/>
                <a:cs typeface="Arial"/>
                <a:sym typeface="Arial"/>
              </a:rPr>
              <a:t>Dette vil si at:  Vi vil ha en skole som har et skolemiljø, og en skolehverdag, som er preget av trygghet, god trivsel og god læring.</a:t>
            </a:r>
            <a:endParaRPr sz="2837">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800">
              <a:solidFill>
                <a:srgbClr val="595959"/>
              </a:solidFill>
              <a:latin typeface="Arial"/>
              <a:ea typeface="Arial"/>
              <a:cs typeface="Arial"/>
              <a:sym typeface="Arial"/>
            </a:endParaRPr>
          </a:p>
          <a:p>
            <a:pPr indent="-323214" lvl="0" marL="457200" rtl="0" algn="l">
              <a:spcBef>
                <a:spcPts val="1200"/>
              </a:spcBef>
              <a:spcAft>
                <a:spcPts val="0"/>
              </a:spcAft>
              <a:buClr>
                <a:srgbClr val="000000"/>
              </a:buClr>
              <a:buSzPct val="100000"/>
              <a:buFont typeface="Arial"/>
              <a:buChar char="●"/>
            </a:pPr>
            <a:r>
              <a:rPr lang="no" sz="2709">
                <a:solidFill>
                  <a:srgbClr val="000000"/>
                </a:solidFill>
                <a:latin typeface="Arial"/>
                <a:ea typeface="Arial"/>
                <a:cs typeface="Arial"/>
                <a:sym typeface="Arial"/>
              </a:rPr>
              <a:t>Skolens aktivitetsplikt</a:t>
            </a:r>
            <a:endParaRPr sz="2709">
              <a:solidFill>
                <a:srgbClr val="000000"/>
              </a:solidFill>
              <a:latin typeface="Arial"/>
              <a:ea typeface="Arial"/>
              <a:cs typeface="Arial"/>
              <a:sym typeface="Arial"/>
            </a:endParaRPr>
          </a:p>
          <a:p>
            <a:pPr indent="-323214" lvl="0" marL="457200" rtl="0" algn="l">
              <a:spcBef>
                <a:spcPts val="0"/>
              </a:spcBef>
              <a:spcAft>
                <a:spcPts val="0"/>
              </a:spcAft>
              <a:buClr>
                <a:srgbClr val="000000"/>
              </a:buClr>
              <a:buSzPct val="100000"/>
              <a:buFont typeface="Arial"/>
              <a:buChar char="●"/>
            </a:pPr>
            <a:r>
              <a:rPr lang="no" sz="2709">
                <a:solidFill>
                  <a:srgbClr val="000000"/>
                </a:solidFill>
                <a:latin typeface="Arial"/>
                <a:ea typeface="Arial"/>
                <a:cs typeface="Arial"/>
                <a:sym typeface="Arial"/>
              </a:rPr>
              <a:t>Skolenærværsplan for Strandaskolen </a:t>
            </a:r>
            <a:endParaRPr sz="2709">
              <a:solidFill>
                <a:srgbClr val="000000"/>
              </a:solidFill>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325" name="Shape 325"/>
        <p:cNvGrpSpPr/>
        <p:nvPr/>
      </p:nvGrpSpPr>
      <p:grpSpPr>
        <a:xfrm>
          <a:off x="0" y="0"/>
          <a:ext cx="0" cy="0"/>
          <a:chOff x="0" y="0"/>
          <a:chExt cx="0" cy="0"/>
        </a:xfrm>
      </p:grpSpPr>
      <p:sp>
        <p:nvSpPr>
          <p:cNvPr id="326" name="Google Shape;326;p45"/>
          <p:cNvSpPr txBox="1"/>
          <p:nvPr>
            <p:ph type="title"/>
          </p:nvPr>
        </p:nvSpPr>
        <p:spPr>
          <a:xfrm>
            <a:off x="819150" y="571500"/>
            <a:ext cx="7505700" cy="106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800">
                <a:latin typeface="Arial"/>
                <a:ea typeface="Arial"/>
                <a:cs typeface="Arial"/>
                <a:sym typeface="Arial"/>
              </a:rPr>
              <a:t>Aktivitetsplikt for å sikre at alle elever har et trygt og godt skolemiljø §9A-4</a:t>
            </a:r>
            <a:endParaRPr/>
          </a:p>
        </p:txBody>
      </p:sp>
      <p:sp>
        <p:nvSpPr>
          <p:cNvPr id="327" name="Google Shape;327;p45"/>
          <p:cNvSpPr txBox="1"/>
          <p:nvPr>
            <p:ph idx="1" type="body"/>
          </p:nvPr>
        </p:nvSpPr>
        <p:spPr>
          <a:xfrm>
            <a:off x="819150" y="1637700"/>
            <a:ext cx="7505700" cy="2801100"/>
          </a:xfrm>
          <a:prstGeom prst="rect">
            <a:avLst/>
          </a:prstGeom>
        </p:spPr>
        <p:txBody>
          <a:bodyPr anchorCtr="0" anchor="t" bIns="91425" lIns="91425" spcFirstLastPara="1" rIns="91425" wrap="square" tIns="91425">
            <a:normAutofit fontScale="85000" lnSpcReduction="10000"/>
          </a:bodyPr>
          <a:lstStyle/>
          <a:p>
            <a:pPr indent="0" lvl="0" marL="0" rtl="0" algn="l">
              <a:lnSpc>
                <a:spcPct val="100000"/>
              </a:lnSpc>
              <a:spcBef>
                <a:spcPts val="0"/>
              </a:spcBef>
              <a:spcAft>
                <a:spcPts val="0"/>
              </a:spcAft>
              <a:buNone/>
            </a:pPr>
            <a:r>
              <a:rPr lang="no" sz="2800">
                <a:solidFill>
                  <a:srgbClr val="000000"/>
                </a:solidFill>
                <a:latin typeface="Arial"/>
                <a:ea typeface="Arial"/>
                <a:cs typeface="Arial"/>
                <a:sym typeface="Arial"/>
              </a:rPr>
              <a:t>Alle ansatte ved skolen har:</a:t>
            </a:r>
            <a:endParaRPr sz="28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no" sz="2800">
                <a:solidFill>
                  <a:srgbClr val="000000"/>
                </a:solidFill>
                <a:latin typeface="Arial"/>
                <a:ea typeface="Arial"/>
                <a:cs typeface="Arial"/>
                <a:sym typeface="Arial"/>
              </a:rPr>
              <a:t>1 Plikt til å følge med</a:t>
            </a:r>
            <a:endParaRPr sz="28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no" sz="2800">
                <a:solidFill>
                  <a:srgbClr val="000000"/>
                </a:solidFill>
                <a:latin typeface="Arial"/>
                <a:ea typeface="Arial"/>
                <a:cs typeface="Arial"/>
                <a:sym typeface="Arial"/>
              </a:rPr>
              <a:t>2 Plikt til å gripe inn</a:t>
            </a:r>
            <a:endParaRPr sz="28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no" sz="2800">
                <a:solidFill>
                  <a:srgbClr val="000000"/>
                </a:solidFill>
                <a:latin typeface="Arial"/>
                <a:ea typeface="Arial"/>
                <a:cs typeface="Arial"/>
                <a:sym typeface="Arial"/>
              </a:rPr>
              <a:t>3 Plikt til å varsle</a:t>
            </a:r>
            <a:endParaRPr sz="28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no" sz="2800">
                <a:solidFill>
                  <a:srgbClr val="000000"/>
                </a:solidFill>
                <a:latin typeface="Arial"/>
                <a:ea typeface="Arial"/>
                <a:cs typeface="Arial"/>
                <a:sym typeface="Arial"/>
              </a:rPr>
              <a:t>4 Plikt til å undersøke</a:t>
            </a:r>
            <a:endParaRPr sz="28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no" sz="2800">
                <a:solidFill>
                  <a:srgbClr val="000000"/>
                </a:solidFill>
                <a:latin typeface="Arial"/>
                <a:ea typeface="Arial"/>
                <a:cs typeface="Arial"/>
                <a:sym typeface="Arial"/>
              </a:rPr>
              <a:t>5 Plikt til å sette inn tiltak</a:t>
            </a:r>
            <a:endParaRPr sz="28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2800">
              <a:solidFill>
                <a:srgbClr val="000000"/>
              </a:solidFill>
              <a:latin typeface="Arial"/>
              <a:ea typeface="Arial"/>
              <a:cs typeface="Arial"/>
              <a:sym typeface="Arial"/>
            </a:endParaRPr>
          </a:p>
          <a:p>
            <a:pPr indent="-379730" lvl="0" marL="457200" rtl="0" algn="l">
              <a:lnSpc>
                <a:spcPct val="100000"/>
              </a:lnSpc>
              <a:spcBef>
                <a:spcPts val="0"/>
              </a:spcBef>
              <a:spcAft>
                <a:spcPts val="0"/>
              </a:spcAft>
              <a:buClr>
                <a:srgbClr val="000000"/>
              </a:buClr>
              <a:buSzPct val="100000"/>
              <a:buFont typeface="Arial"/>
              <a:buChar char="-"/>
            </a:pPr>
            <a:r>
              <a:rPr lang="no" sz="2800">
                <a:solidFill>
                  <a:srgbClr val="000000"/>
                </a:solidFill>
                <a:latin typeface="Arial"/>
                <a:ea typeface="Arial"/>
                <a:cs typeface="Arial"/>
                <a:sym typeface="Arial"/>
              </a:rPr>
              <a:t>Skriftlig aktivitetsplan når skolen setter inn tiltak</a:t>
            </a:r>
            <a:endParaRPr/>
          </a:p>
        </p:txBody>
      </p:sp>
      <p:pic>
        <p:nvPicPr>
          <p:cNvPr id="328" name="Google Shape;328;p45"/>
          <p:cNvPicPr preferRelativeResize="0"/>
          <p:nvPr/>
        </p:nvPicPr>
        <p:blipFill>
          <a:blip r:embed="rId3">
            <a:alphaModFix/>
          </a:blip>
          <a:stretch>
            <a:fillRect/>
          </a:stretch>
        </p:blipFill>
        <p:spPr>
          <a:xfrm>
            <a:off x="5364975" y="1637700"/>
            <a:ext cx="2222796" cy="166494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332" name="Shape 332"/>
        <p:cNvGrpSpPr/>
        <p:nvPr/>
      </p:nvGrpSpPr>
      <p:grpSpPr>
        <a:xfrm>
          <a:off x="0" y="0"/>
          <a:ext cx="0" cy="0"/>
          <a:chOff x="0" y="0"/>
          <a:chExt cx="0" cy="0"/>
        </a:xfrm>
      </p:grpSpPr>
      <p:pic>
        <p:nvPicPr>
          <p:cNvPr id="333" name="Google Shape;333;p46"/>
          <p:cNvPicPr preferRelativeResize="0"/>
          <p:nvPr/>
        </p:nvPicPr>
        <p:blipFill>
          <a:blip r:embed="rId3">
            <a:alphaModFix/>
          </a:blip>
          <a:stretch>
            <a:fillRect/>
          </a:stretch>
        </p:blipFill>
        <p:spPr>
          <a:xfrm>
            <a:off x="5402675" y="1105477"/>
            <a:ext cx="2516138" cy="1426931"/>
          </a:xfrm>
          <a:prstGeom prst="rect">
            <a:avLst/>
          </a:prstGeom>
          <a:noFill/>
          <a:ln>
            <a:noFill/>
          </a:ln>
        </p:spPr>
      </p:pic>
      <p:sp>
        <p:nvSpPr>
          <p:cNvPr id="334" name="Google Shape;334;p46"/>
          <p:cNvSpPr txBox="1"/>
          <p:nvPr>
            <p:ph type="title"/>
          </p:nvPr>
        </p:nvSpPr>
        <p:spPr>
          <a:xfrm>
            <a:off x="819150" y="867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800">
                <a:latin typeface="Arial"/>
                <a:ea typeface="Arial"/>
                <a:cs typeface="Arial"/>
                <a:sym typeface="Arial"/>
              </a:rPr>
              <a:t>Skolenærværsplan</a:t>
            </a:r>
            <a:endParaRPr/>
          </a:p>
        </p:txBody>
      </p:sp>
      <p:sp>
        <p:nvSpPr>
          <p:cNvPr id="335" name="Google Shape;335;p46"/>
          <p:cNvSpPr txBox="1"/>
          <p:nvPr>
            <p:ph idx="1" type="body"/>
          </p:nvPr>
        </p:nvSpPr>
        <p:spPr>
          <a:xfrm>
            <a:off x="559050" y="1618500"/>
            <a:ext cx="6078900" cy="190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sz="1800">
                <a:solidFill>
                  <a:srgbClr val="595959"/>
                </a:solidFill>
                <a:latin typeface="Arial"/>
                <a:ea typeface="Arial"/>
                <a:cs typeface="Arial"/>
                <a:sym typeface="Arial"/>
              </a:rPr>
              <a:t>Hva er bekymringsfullt fravær i Strandaskolen? </a:t>
            </a:r>
            <a:endParaRPr sz="1800">
              <a:solidFill>
                <a:srgbClr val="595959"/>
              </a:solidFill>
              <a:latin typeface="Arial"/>
              <a:ea typeface="Arial"/>
              <a:cs typeface="Arial"/>
              <a:sym typeface="Arial"/>
            </a:endParaRPr>
          </a:p>
          <a:p>
            <a:pPr indent="-342900" lvl="0" marL="457200" rtl="0" algn="l">
              <a:spcBef>
                <a:spcPts val="1200"/>
              </a:spcBef>
              <a:spcAft>
                <a:spcPts val="0"/>
              </a:spcAft>
              <a:buClr>
                <a:srgbClr val="595959"/>
              </a:buClr>
              <a:buSzPts val="1800"/>
              <a:buFont typeface="Arial"/>
              <a:buAutoNum type="alphaLcPeriod"/>
            </a:pPr>
            <a:r>
              <a:rPr lang="no" sz="1800">
                <a:solidFill>
                  <a:srgbClr val="595959"/>
                </a:solidFill>
                <a:latin typeface="Arial"/>
                <a:ea typeface="Arial"/>
                <a:cs typeface="Arial"/>
                <a:sym typeface="Arial"/>
              </a:rPr>
              <a:t>Ugyldig fravær: Fra første enkelttime</a:t>
            </a:r>
            <a:endParaRPr sz="1800">
              <a:solidFill>
                <a:srgbClr val="595959"/>
              </a:solidFill>
              <a:latin typeface="Arial"/>
              <a:ea typeface="Arial"/>
              <a:cs typeface="Arial"/>
              <a:sym typeface="Arial"/>
            </a:endParaRPr>
          </a:p>
          <a:p>
            <a:pPr indent="-342900" lvl="0" marL="457200" rtl="0" algn="l">
              <a:spcBef>
                <a:spcPts val="0"/>
              </a:spcBef>
              <a:spcAft>
                <a:spcPts val="0"/>
              </a:spcAft>
              <a:buClr>
                <a:srgbClr val="595959"/>
              </a:buClr>
              <a:buSzPts val="1800"/>
              <a:buFont typeface="Arial"/>
              <a:buAutoNum type="alphaLcPeriod"/>
            </a:pPr>
            <a:r>
              <a:rPr lang="no" sz="1800">
                <a:solidFill>
                  <a:srgbClr val="595959"/>
                </a:solidFill>
                <a:latin typeface="Arial"/>
                <a:ea typeface="Arial"/>
                <a:cs typeface="Arial"/>
                <a:sym typeface="Arial"/>
              </a:rPr>
              <a:t>Høyt gyldig fravær: Fra 5 dager i semesteret</a:t>
            </a:r>
            <a:endParaRPr sz="1800">
              <a:solidFill>
                <a:srgbClr val="595959"/>
              </a:solidFill>
              <a:latin typeface="Arial"/>
              <a:ea typeface="Arial"/>
              <a:cs typeface="Arial"/>
              <a:sym typeface="Arial"/>
            </a:endParaRPr>
          </a:p>
          <a:p>
            <a:pPr indent="-342900" lvl="0" marL="457200" rtl="0" algn="l">
              <a:spcBef>
                <a:spcPts val="0"/>
              </a:spcBef>
              <a:spcAft>
                <a:spcPts val="0"/>
              </a:spcAft>
              <a:buClr>
                <a:srgbClr val="595959"/>
              </a:buClr>
              <a:buSzPts val="1800"/>
              <a:buFont typeface="Arial"/>
              <a:buAutoNum type="alphaLcPeriod"/>
            </a:pPr>
            <a:r>
              <a:rPr lang="no" sz="1800">
                <a:solidFill>
                  <a:srgbClr val="595959"/>
                </a:solidFill>
                <a:latin typeface="Arial"/>
                <a:ea typeface="Arial"/>
                <a:cs typeface="Arial"/>
                <a:sym typeface="Arial"/>
              </a:rPr>
              <a:t>Forsentkomming: Over 4 gange i en mnd</a:t>
            </a:r>
            <a:endParaRPr sz="1800">
              <a:solidFill>
                <a:srgbClr val="595959"/>
              </a:solidFill>
              <a:latin typeface="Arial"/>
              <a:ea typeface="Arial"/>
              <a:cs typeface="Arial"/>
              <a:sym typeface="Arial"/>
            </a:endParaRPr>
          </a:p>
          <a:p>
            <a:pPr indent="-342900" lvl="0" marL="457200" rtl="0" algn="l">
              <a:spcBef>
                <a:spcPts val="0"/>
              </a:spcBef>
              <a:spcAft>
                <a:spcPts val="0"/>
              </a:spcAft>
              <a:buClr>
                <a:srgbClr val="595959"/>
              </a:buClr>
              <a:buSzPts val="1800"/>
              <a:buFont typeface="Arial"/>
              <a:buAutoNum type="alphaLcPeriod"/>
            </a:pPr>
            <a:r>
              <a:rPr lang="no" sz="1800">
                <a:solidFill>
                  <a:srgbClr val="595959"/>
                </a:solidFill>
                <a:latin typeface="Arial"/>
                <a:ea typeface="Arial"/>
                <a:cs typeface="Arial"/>
                <a:sym typeface="Arial"/>
              </a:rPr>
              <a:t>Møter opp til skolen, men forlater den igjen. Fraværet regnes som bekymringsfullt fra første dag dette skjer. </a:t>
            </a:r>
            <a:endParaRPr sz="1800">
              <a:solidFill>
                <a:srgbClr val="595959"/>
              </a:solidFill>
              <a:latin typeface="Arial"/>
              <a:ea typeface="Arial"/>
              <a:cs typeface="Arial"/>
              <a:sym typeface="Arial"/>
            </a:endParaRPr>
          </a:p>
          <a:p>
            <a:pPr indent="0" lvl="0" marL="0" rtl="0" algn="l">
              <a:spcBef>
                <a:spcPts val="1200"/>
              </a:spcBef>
              <a:spcAft>
                <a:spcPts val="1200"/>
              </a:spcAft>
              <a:buNone/>
            </a:pPr>
            <a:r>
              <a:rPr lang="no" sz="1800">
                <a:solidFill>
                  <a:srgbClr val="595959"/>
                </a:solidFill>
                <a:latin typeface="Arial"/>
                <a:ea typeface="Arial"/>
                <a:cs typeface="Arial"/>
                <a:sym typeface="Arial"/>
              </a:rPr>
              <a:t>Hele </a:t>
            </a:r>
            <a:r>
              <a:rPr lang="no" sz="1800" u="sng">
                <a:solidFill>
                  <a:schemeClr val="hlink"/>
                </a:solidFill>
                <a:latin typeface="Arial"/>
                <a:ea typeface="Arial"/>
                <a:cs typeface="Arial"/>
                <a:sym typeface="Arial"/>
                <a:hlinkClick r:id="rId4"/>
              </a:rPr>
              <a:t>planen</a:t>
            </a:r>
            <a:r>
              <a:rPr lang="no" sz="1800">
                <a:solidFill>
                  <a:srgbClr val="595959"/>
                </a:solidFill>
                <a:latin typeface="Arial"/>
                <a:ea typeface="Arial"/>
                <a:cs typeface="Arial"/>
                <a:sym typeface="Arial"/>
              </a:rPr>
              <a:t> ligger ute på Strand kommune sin hjemmeside.</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339" name="Shape 339"/>
        <p:cNvGrpSpPr/>
        <p:nvPr/>
      </p:nvGrpSpPr>
      <p:grpSpPr>
        <a:xfrm>
          <a:off x="0" y="0"/>
          <a:ext cx="0" cy="0"/>
          <a:chOff x="0" y="0"/>
          <a:chExt cx="0" cy="0"/>
        </a:xfrm>
      </p:grpSpPr>
      <p:sp>
        <p:nvSpPr>
          <p:cNvPr id="340" name="Google Shape;340;p47"/>
          <p:cNvSpPr txBox="1"/>
          <p:nvPr>
            <p:ph type="title"/>
          </p:nvPr>
        </p:nvSpPr>
        <p:spPr>
          <a:xfrm>
            <a:off x="819150" y="439625"/>
            <a:ext cx="7505700" cy="989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Prøveordning med vurdering uten karakter i orden og oppførsel</a:t>
            </a:r>
            <a:endParaRPr/>
          </a:p>
        </p:txBody>
      </p:sp>
      <p:sp>
        <p:nvSpPr>
          <p:cNvPr id="341" name="Google Shape;341;p47"/>
          <p:cNvSpPr txBox="1"/>
          <p:nvPr>
            <p:ph idx="1" type="body"/>
          </p:nvPr>
        </p:nvSpPr>
        <p:spPr>
          <a:xfrm>
            <a:off x="819150" y="1516675"/>
            <a:ext cx="7505700" cy="3275100"/>
          </a:xfrm>
          <a:prstGeom prst="rect">
            <a:avLst/>
          </a:prstGeom>
        </p:spPr>
        <p:txBody>
          <a:bodyPr anchorCtr="0" anchor="t" bIns="91425" lIns="91425" spcFirstLastPara="1" rIns="91425" wrap="square" tIns="91425">
            <a:normAutofit lnSpcReduction="10000"/>
          </a:bodyPr>
          <a:lstStyle/>
          <a:p>
            <a:pPr indent="-323850" lvl="0" marL="457200" rtl="0" algn="l">
              <a:spcBef>
                <a:spcPts val="0"/>
              </a:spcBef>
              <a:spcAft>
                <a:spcPts val="0"/>
              </a:spcAft>
              <a:buSzPts val="1500"/>
              <a:buChar char="-"/>
            </a:pPr>
            <a:r>
              <a:rPr lang="no" sz="1500"/>
              <a:t>Forsøket varer en 3 års periode, og innebærer at vi skal erstatte karakteren med alternativ vurderingspraksis</a:t>
            </a:r>
            <a:endParaRPr sz="3000">
              <a:solidFill>
                <a:srgbClr val="404040"/>
              </a:solidFill>
              <a:highlight>
                <a:srgbClr val="EDEBE9"/>
              </a:highlight>
              <a:latin typeface="Times New Roman"/>
              <a:ea typeface="Times New Roman"/>
              <a:cs typeface="Times New Roman"/>
              <a:sym typeface="Times New Roman"/>
            </a:endParaRPr>
          </a:p>
          <a:p>
            <a:pPr indent="-323850" lvl="0" marL="457200" rtl="0" algn="l">
              <a:spcBef>
                <a:spcPts val="0"/>
              </a:spcBef>
              <a:spcAft>
                <a:spcPts val="0"/>
              </a:spcAft>
              <a:buClr>
                <a:srgbClr val="404040"/>
              </a:buClr>
              <a:buSzPts val="1500"/>
              <a:buChar char="-"/>
            </a:pPr>
            <a:r>
              <a:rPr b="1" lang="no" sz="1500">
                <a:solidFill>
                  <a:srgbClr val="404040"/>
                </a:solidFill>
                <a:highlight>
                  <a:schemeClr val="dk1"/>
                </a:highlight>
              </a:rPr>
              <a:t>Selv om vi fjerner karakterer i forsøket skal elevene fortsatt vurderes i både orden og oppførsel, og skolene skal følge opplæringsloven og læreplanverket med hensyn til vurdering i orden og oppførsel </a:t>
            </a:r>
            <a:r>
              <a:rPr lang="no" sz="1500">
                <a:solidFill>
                  <a:srgbClr val="404040"/>
                </a:solidFill>
                <a:highlight>
                  <a:schemeClr val="dk1"/>
                </a:highlight>
              </a:rPr>
              <a:t>(se f.eks.</a:t>
            </a:r>
            <a:r>
              <a:rPr lang="no" sz="1500">
                <a:solidFill>
                  <a:srgbClr val="404040"/>
                </a:solidFill>
                <a:highlight>
                  <a:schemeClr val="dk1"/>
                </a:highlight>
                <a:uFill>
                  <a:noFill/>
                </a:uFill>
                <a:hlinkClick r:id="rId3">
                  <a:extLst>
                    <a:ext uri="{A12FA001-AC4F-418D-AE19-62706E023703}">
                      <ahyp:hlinkClr val="tx"/>
                    </a:ext>
                  </a:extLst>
                </a:hlinkClick>
              </a:rPr>
              <a:t> </a:t>
            </a:r>
            <a:r>
              <a:rPr lang="no" sz="1500" u="sng">
                <a:solidFill>
                  <a:srgbClr val="0000FF"/>
                </a:solidFill>
                <a:highlight>
                  <a:schemeClr val="dk1"/>
                </a:highlight>
                <a:hlinkClick r:id="rId4">
                  <a:extLst>
                    <a:ext uri="{A12FA001-AC4F-418D-AE19-62706E023703}">
                      <ahyp:hlinkClr val="tx"/>
                    </a:ext>
                  </a:extLst>
                </a:hlinkClick>
              </a:rPr>
              <a:t>§3-7</a:t>
            </a:r>
            <a:r>
              <a:rPr lang="no" sz="1500">
                <a:solidFill>
                  <a:srgbClr val="404040"/>
                </a:solidFill>
                <a:highlight>
                  <a:schemeClr val="dk1"/>
                </a:highlight>
              </a:rPr>
              <a:t> og</a:t>
            </a:r>
            <a:r>
              <a:rPr lang="no" sz="1500">
                <a:solidFill>
                  <a:srgbClr val="404040"/>
                </a:solidFill>
                <a:highlight>
                  <a:schemeClr val="dk1"/>
                </a:highlight>
                <a:uFill>
                  <a:noFill/>
                </a:uFill>
                <a:hlinkClick r:id="rId5">
                  <a:extLst>
                    <a:ext uri="{A12FA001-AC4F-418D-AE19-62706E023703}">
                      <ahyp:hlinkClr val="tx"/>
                    </a:ext>
                  </a:extLst>
                </a:hlinkClick>
              </a:rPr>
              <a:t> </a:t>
            </a:r>
            <a:r>
              <a:rPr lang="no" sz="1500" u="sng">
                <a:solidFill>
                  <a:srgbClr val="0000FF"/>
                </a:solidFill>
                <a:highlight>
                  <a:schemeClr val="dk1"/>
                </a:highlight>
                <a:hlinkClick r:id="rId6">
                  <a:extLst>
                    <a:ext uri="{A12FA001-AC4F-418D-AE19-62706E023703}">
                      <ahyp:hlinkClr val="tx"/>
                    </a:ext>
                  </a:extLst>
                </a:hlinkClick>
              </a:rPr>
              <a:t>§3-11</a:t>
            </a:r>
            <a:r>
              <a:rPr lang="no" sz="1500">
                <a:solidFill>
                  <a:srgbClr val="404040"/>
                </a:solidFill>
                <a:highlight>
                  <a:schemeClr val="dk1"/>
                </a:highlight>
              </a:rPr>
              <a:t> i Forskrift til opplæringsloven).​</a:t>
            </a:r>
            <a:endParaRPr sz="1500">
              <a:solidFill>
                <a:srgbClr val="404040"/>
              </a:solidFill>
              <a:highlight>
                <a:schemeClr val="dk1"/>
              </a:highlight>
            </a:endParaRPr>
          </a:p>
          <a:p>
            <a:pPr indent="-323850" lvl="0" marL="457200" rtl="0" algn="l">
              <a:spcBef>
                <a:spcPts val="0"/>
              </a:spcBef>
              <a:spcAft>
                <a:spcPts val="0"/>
              </a:spcAft>
              <a:buClr>
                <a:srgbClr val="404040"/>
              </a:buClr>
              <a:buSzPts val="1500"/>
              <a:buChar char="-"/>
            </a:pPr>
            <a:r>
              <a:rPr lang="no" sz="1500">
                <a:solidFill>
                  <a:srgbClr val="404040"/>
                </a:solidFill>
                <a:highlight>
                  <a:schemeClr val="dk1"/>
                </a:highlight>
              </a:rPr>
              <a:t>Elevene som er med i ordningen skal ha 2 samtaler med læreren sin hvert semester, der det skal settes opp mål for orden og oppførsel for neste periode. De skal være med å evaluere seg selv, og dere blir involvert i utviklingssamtalene. </a:t>
            </a:r>
            <a:endParaRPr sz="1500">
              <a:solidFill>
                <a:srgbClr val="404040"/>
              </a:solidFill>
              <a:highlight>
                <a:schemeClr val="dk1"/>
              </a:highlight>
            </a:endParaRPr>
          </a:p>
          <a:p>
            <a:pPr indent="-323850" lvl="0" marL="457200" rtl="0" algn="l">
              <a:spcBef>
                <a:spcPts val="0"/>
              </a:spcBef>
              <a:spcAft>
                <a:spcPts val="0"/>
              </a:spcAft>
              <a:buClr>
                <a:srgbClr val="404040"/>
              </a:buClr>
              <a:buSzPts val="1500"/>
              <a:buChar char="-"/>
            </a:pPr>
            <a:r>
              <a:rPr b="1" lang="no" sz="1500">
                <a:solidFill>
                  <a:srgbClr val="404040"/>
                </a:solidFill>
                <a:highlight>
                  <a:schemeClr val="dk1"/>
                </a:highlight>
              </a:rPr>
              <a:t>De elevene/foresatte som vil reservere seg fra å være med i denne prøveordningen må melde fra om det, </a:t>
            </a:r>
            <a:r>
              <a:rPr b="1" lang="no" sz="1500" u="sng">
                <a:solidFill>
                  <a:srgbClr val="404040"/>
                </a:solidFill>
                <a:highlight>
                  <a:schemeClr val="dk1"/>
                </a:highlight>
              </a:rPr>
              <a:t>når vi sender ut melding om dette før høstferien</a:t>
            </a:r>
            <a:r>
              <a:rPr b="1" lang="no" sz="1500">
                <a:solidFill>
                  <a:srgbClr val="404040"/>
                </a:solidFill>
                <a:highlight>
                  <a:schemeClr val="dk1"/>
                </a:highlight>
              </a:rPr>
              <a:t>. </a:t>
            </a:r>
            <a:endParaRPr b="1" sz="1500">
              <a:solidFill>
                <a:srgbClr val="404040"/>
              </a:solidFill>
              <a:highlight>
                <a:schemeClr val="dk1"/>
              </a:highlight>
            </a:endParaRPr>
          </a:p>
          <a:p>
            <a:pPr indent="-323850" lvl="0" marL="457200" rtl="0" algn="l">
              <a:spcBef>
                <a:spcPts val="0"/>
              </a:spcBef>
              <a:spcAft>
                <a:spcPts val="0"/>
              </a:spcAft>
              <a:buClr>
                <a:srgbClr val="404040"/>
              </a:buClr>
              <a:buSzPts val="1500"/>
              <a:buChar char="-"/>
            </a:pPr>
            <a:r>
              <a:rPr b="1" lang="no" sz="1500">
                <a:solidFill>
                  <a:srgbClr val="404040"/>
                </a:solidFill>
                <a:highlight>
                  <a:schemeClr val="dk1"/>
                </a:highlight>
              </a:rPr>
              <a:t>De som reserverer seg fra prøveordningen får karakter i orden og oppførsel. </a:t>
            </a:r>
            <a:endParaRPr sz="1500">
              <a:solidFill>
                <a:srgbClr val="404040"/>
              </a:solidFill>
              <a:highlight>
                <a:schemeClr val="dk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345" name="Shape 345"/>
        <p:cNvGrpSpPr/>
        <p:nvPr/>
      </p:nvGrpSpPr>
      <p:grpSpPr>
        <a:xfrm>
          <a:off x="0" y="0"/>
          <a:ext cx="0" cy="0"/>
          <a:chOff x="0" y="0"/>
          <a:chExt cx="0" cy="0"/>
        </a:xfrm>
      </p:grpSpPr>
      <p:pic>
        <p:nvPicPr>
          <p:cNvPr id="346" name="Google Shape;346;p48"/>
          <p:cNvPicPr preferRelativeResize="0"/>
          <p:nvPr/>
        </p:nvPicPr>
        <p:blipFill>
          <a:blip r:embed="rId3">
            <a:alphaModFix/>
          </a:blip>
          <a:stretch>
            <a:fillRect/>
          </a:stretch>
        </p:blipFill>
        <p:spPr>
          <a:xfrm>
            <a:off x="7076348" y="218350"/>
            <a:ext cx="1394119" cy="1394119"/>
          </a:xfrm>
          <a:prstGeom prst="rect">
            <a:avLst/>
          </a:prstGeom>
          <a:noFill/>
          <a:ln>
            <a:noFill/>
          </a:ln>
        </p:spPr>
      </p:pic>
      <p:sp>
        <p:nvSpPr>
          <p:cNvPr id="347" name="Google Shape;347;p48"/>
          <p:cNvSpPr txBox="1"/>
          <p:nvPr>
            <p:ph type="title"/>
          </p:nvPr>
        </p:nvSpPr>
        <p:spPr>
          <a:xfrm>
            <a:off x="819150" y="812625"/>
            <a:ext cx="65664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sz="2800">
                <a:latin typeface="Arial"/>
                <a:ea typeface="Arial"/>
                <a:cs typeface="Arial"/>
                <a:sym typeface="Arial"/>
              </a:rPr>
              <a:t>Gratisprinsippet - inkludering - skoleturer i regi av foresatte</a:t>
            </a:r>
            <a:endParaRPr/>
          </a:p>
        </p:txBody>
      </p:sp>
      <p:sp>
        <p:nvSpPr>
          <p:cNvPr id="348" name="Google Shape;348;p4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595959"/>
              </a:buClr>
              <a:buSzPts val="1800"/>
              <a:buFont typeface="Arial"/>
              <a:buChar char="-"/>
            </a:pPr>
            <a:r>
              <a:rPr lang="no" sz="1800">
                <a:solidFill>
                  <a:srgbClr val="595959"/>
                </a:solidFill>
                <a:latin typeface="Arial"/>
                <a:ea typeface="Arial"/>
                <a:cs typeface="Arial"/>
                <a:sym typeface="Arial"/>
              </a:rPr>
              <a:t>Lovfestet rett til gratis skolegang og felles holdning i Strandaskolen</a:t>
            </a:r>
            <a:endParaRPr sz="1800">
              <a:solidFill>
                <a:srgbClr val="595959"/>
              </a:solidFill>
              <a:latin typeface="Arial"/>
              <a:ea typeface="Arial"/>
              <a:cs typeface="Arial"/>
              <a:sym typeface="Arial"/>
            </a:endParaRPr>
          </a:p>
          <a:p>
            <a:pPr indent="-342900" lvl="0" marL="457200" rtl="0" algn="l">
              <a:spcBef>
                <a:spcPts val="0"/>
              </a:spcBef>
              <a:spcAft>
                <a:spcPts val="0"/>
              </a:spcAft>
              <a:buClr>
                <a:srgbClr val="595959"/>
              </a:buClr>
              <a:buSzPts val="1800"/>
              <a:buFont typeface="Arial"/>
              <a:buChar char="-"/>
            </a:pPr>
            <a:r>
              <a:rPr lang="no" sz="1800">
                <a:solidFill>
                  <a:srgbClr val="595959"/>
                </a:solidFill>
                <a:latin typeface="Arial"/>
                <a:ea typeface="Arial"/>
                <a:cs typeface="Arial"/>
                <a:sym typeface="Arial"/>
              </a:rPr>
              <a:t>Nasjonal diskusjon</a:t>
            </a:r>
            <a:endParaRPr sz="1800">
              <a:solidFill>
                <a:srgbClr val="595959"/>
              </a:solidFill>
              <a:latin typeface="Arial"/>
              <a:ea typeface="Arial"/>
              <a:cs typeface="Arial"/>
              <a:sym typeface="Arial"/>
            </a:endParaRPr>
          </a:p>
          <a:p>
            <a:pPr indent="-342900" lvl="0" marL="457200" rtl="0" algn="l">
              <a:spcBef>
                <a:spcPts val="0"/>
              </a:spcBef>
              <a:spcAft>
                <a:spcPts val="0"/>
              </a:spcAft>
              <a:buClr>
                <a:srgbClr val="595959"/>
              </a:buClr>
              <a:buSzPts val="1800"/>
              <a:buFont typeface="Arial"/>
              <a:buChar char="-"/>
            </a:pPr>
            <a:r>
              <a:rPr lang="no" sz="1800">
                <a:solidFill>
                  <a:srgbClr val="595959"/>
                </a:solidFill>
                <a:latin typeface="Arial"/>
                <a:ea typeface="Arial"/>
                <a:cs typeface="Arial"/>
                <a:sym typeface="Arial"/>
              </a:rPr>
              <a:t>Foreningen voksne for barn: “Turer som legger opp til salg av dugnadsvarer og egenandeler skaper utenforskap”</a:t>
            </a:r>
            <a:endParaRPr sz="1800">
              <a:solidFill>
                <a:srgbClr val="595959"/>
              </a:solidFill>
              <a:latin typeface="Arial"/>
              <a:ea typeface="Arial"/>
              <a:cs typeface="Arial"/>
              <a:sym typeface="Arial"/>
            </a:endParaRPr>
          </a:p>
          <a:p>
            <a:pPr indent="-342900" lvl="0" marL="457200" rtl="0" algn="l">
              <a:spcBef>
                <a:spcPts val="0"/>
              </a:spcBef>
              <a:spcAft>
                <a:spcPts val="0"/>
              </a:spcAft>
              <a:buClr>
                <a:srgbClr val="595959"/>
              </a:buClr>
              <a:buSzPts val="1800"/>
              <a:buFont typeface="Arial"/>
              <a:buChar char="-"/>
            </a:pPr>
            <a:r>
              <a:rPr lang="no" sz="1800">
                <a:solidFill>
                  <a:srgbClr val="595959"/>
                </a:solidFill>
                <a:latin typeface="Arial"/>
                <a:ea typeface="Arial"/>
                <a:cs typeface="Arial"/>
                <a:sym typeface="Arial"/>
              </a:rPr>
              <a:t>Turer i regi av foresatte hvor målgruppen er en klasse eller trinn er ikke ønskelig dersom ikke foresatte finner ordninger som inkluderer alle.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49"/>
          <p:cNvSpPr txBox="1"/>
          <p:nvPr>
            <p:ph type="title"/>
          </p:nvPr>
        </p:nvSpPr>
        <p:spPr>
          <a:xfrm>
            <a:off x="3034919" y="538025"/>
            <a:ext cx="3920700" cy="990600"/>
          </a:xfrm>
          <a:prstGeom prst="rect">
            <a:avLst/>
          </a:prstGeom>
          <a:noFill/>
          <a:ln>
            <a:noFill/>
          </a:ln>
        </p:spPr>
        <p:txBody>
          <a:bodyPr anchorCtr="0" anchor="t" bIns="34275" lIns="68575" spcFirstLastPara="1" rIns="68575" wrap="square" tIns="34275">
            <a:normAutofit/>
          </a:bodyPr>
          <a:lstStyle/>
          <a:p>
            <a:pPr indent="0" lvl="0" marL="0" rtl="0" algn="ctr">
              <a:spcBef>
                <a:spcPts val="0"/>
              </a:spcBef>
              <a:spcAft>
                <a:spcPts val="0"/>
              </a:spcAft>
              <a:buClr>
                <a:schemeClr val="accent1"/>
              </a:buClr>
              <a:buSzPts val="3000"/>
              <a:buFont typeface="Trebuchet MS"/>
              <a:buNone/>
            </a:pPr>
            <a:r>
              <a:rPr lang="no" sz="3000"/>
              <a:t>FRITIDSERKLÆRING</a:t>
            </a:r>
            <a:br>
              <a:rPr lang="no" sz="1400">
                <a:latin typeface="Calibri"/>
                <a:ea typeface="Calibri"/>
                <a:cs typeface="Calibri"/>
                <a:sym typeface="Calibri"/>
              </a:rPr>
            </a:br>
            <a:endParaRPr/>
          </a:p>
        </p:txBody>
      </p:sp>
      <p:sp>
        <p:nvSpPr>
          <p:cNvPr id="354" name="Google Shape;354;p49"/>
          <p:cNvSpPr txBox="1"/>
          <p:nvPr>
            <p:ph idx="1" type="body"/>
          </p:nvPr>
        </p:nvSpPr>
        <p:spPr>
          <a:xfrm>
            <a:off x="508000" y="1829924"/>
            <a:ext cx="6447600" cy="2910600"/>
          </a:xfrm>
          <a:prstGeom prst="rect">
            <a:avLst/>
          </a:prstGeom>
          <a:noFill/>
          <a:ln>
            <a:noFill/>
          </a:ln>
        </p:spPr>
        <p:txBody>
          <a:bodyPr anchorCtr="0" anchor="t" bIns="34275" lIns="68575" spcFirstLastPara="1" rIns="68575" wrap="square" tIns="34275">
            <a:normAutofit/>
          </a:bodyPr>
          <a:lstStyle/>
          <a:p>
            <a:pPr indent="0" lvl="0" marL="0" rtl="0" algn="ctr">
              <a:spcBef>
                <a:spcPts val="0"/>
              </a:spcBef>
              <a:spcAft>
                <a:spcPts val="0"/>
              </a:spcAft>
              <a:buSzPts val="2200"/>
              <a:buNone/>
            </a:pPr>
            <a:r>
              <a:rPr lang="no" sz="2700"/>
              <a:t>ALLE BARN OG UNGE SKAL HA MULIGHET TIL Å DELTA I MINST EN ORGANISERT FRITIDSAKTIVITET SAMMEN MED ANDRE, UAVHENGIG AV FAMILIENS ØKONOMI, SPRÅK, KJØNN OG KULTUR. </a:t>
            </a:r>
            <a:endParaRPr/>
          </a:p>
        </p:txBody>
      </p:sp>
      <p:pic>
        <p:nvPicPr>
          <p:cNvPr id="355" name="Google Shape;355;p49"/>
          <p:cNvPicPr preferRelativeResize="0"/>
          <p:nvPr/>
        </p:nvPicPr>
        <p:blipFill rotWithShape="1">
          <a:blip r:embed="rId3">
            <a:alphaModFix/>
          </a:blip>
          <a:srcRect b="0" l="0" r="0" t="0"/>
          <a:stretch/>
        </p:blipFill>
        <p:spPr>
          <a:xfrm>
            <a:off x="508001" y="334567"/>
            <a:ext cx="2156069" cy="1285875"/>
          </a:xfrm>
          <a:prstGeom prst="rect">
            <a:avLst/>
          </a:prstGeom>
          <a:noFill/>
          <a:ln>
            <a:noFill/>
          </a:ln>
        </p:spPr>
      </p:pic>
      <p:pic>
        <p:nvPicPr>
          <p:cNvPr id="356" name="Google Shape;356;p49"/>
          <p:cNvPicPr preferRelativeResize="0"/>
          <p:nvPr/>
        </p:nvPicPr>
        <p:blipFill rotWithShape="1">
          <a:blip r:embed="rId4">
            <a:alphaModFix/>
          </a:blip>
          <a:srcRect b="0" l="0" r="0" t="0"/>
          <a:stretch/>
        </p:blipFill>
        <p:spPr>
          <a:xfrm>
            <a:off x="7326351" y="264113"/>
            <a:ext cx="1634428" cy="1538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50"/>
          <p:cNvSpPr txBox="1"/>
          <p:nvPr>
            <p:ph type="title"/>
          </p:nvPr>
        </p:nvSpPr>
        <p:spPr>
          <a:xfrm>
            <a:off x="2607557" y="242888"/>
            <a:ext cx="4383900" cy="1071600"/>
          </a:xfrm>
          <a:prstGeom prst="rect">
            <a:avLst/>
          </a:prstGeom>
          <a:noFill/>
          <a:ln>
            <a:noFill/>
          </a:ln>
        </p:spPr>
        <p:txBody>
          <a:bodyPr anchorCtr="0" anchor="t" bIns="34275" lIns="68575" spcFirstLastPara="1" rIns="68575" wrap="square" tIns="34275">
            <a:normAutofit fontScale="90000"/>
          </a:bodyPr>
          <a:lstStyle/>
          <a:p>
            <a:pPr indent="0" lvl="0" marL="0" rtl="0" algn="l">
              <a:spcBef>
                <a:spcPts val="0"/>
              </a:spcBef>
              <a:spcAft>
                <a:spcPts val="0"/>
              </a:spcAft>
              <a:buClr>
                <a:schemeClr val="accent1"/>
              </a:buClr>
              <a:buSzPct val="100000"/>
              <a:buFont typeface="Trebuchet MS"/>
              <a:buNone/>
            </a:pPr>
            <a:r>
              <a:rPr lang="no"/>
              <a:t>HVORFOR ER DET VIKTIG FOR BARN OG UNGE Å DELTA I FRITIDSAKTIVITETER? </a:t>
            </a:r>
            <a:endParaRPr/>
          </a:p>
        </p:txBody>
      </p:sp>
      <p:sp>
        <p:nvSpPr>
          <p:cNvPr id="362" name="Google Shape;362;p50"/>
          <p:cNvSpPr txBox="1"/>
          <p:nvPr>
            <p:ph idx="1" type="body"/>
          </p:nvPr>
        </p:nvSpPr>
        <p:spPr>
          <a:xfrm>
            <a:off x="385762" y="1620442"/>
            <a:ext cx="6993600" cy="3137400"/>
          </a:xfrm>
          <a:prstGeom prst="rect">
            <a:avLst/>
          </a:prstGeom>
          <a:noFill/>
          <a:ln>
            <a:noFill/>
          </a:ln>
        </p:spPr>
        <p:txBody>
          <a:bodyPr anchorCtr="0" anchor="t" bIns="34275" lIns="68575" spcFirstLastPara="1" rIns="68575" wrap="square" tIns="34275">
            <a:normAutofit/>
          </a:bodyPr>
          <a:lstStyle/>
          <a:p>
            <a:pPr indent="-254000" lvl="0" marL="254000" rtl="0" algn="ctr">
              <a:spcBef>
                <a:spcPts val="0"/>
              </a:spcBef>
              <a:spcAft>
                <a:spcPts val="0"/>
              </a:spcAft>
              <a:buSzPts val="1400"/>
              <a:buChar char="►"/>
            </a:pPr>
            <a:r>
              <a:rPr lang="no" sz="1800"/>
              <a:t>en viktig del av barn og unges oppvekst</a:t>
            </a:r>
            <a:endParaRPr/>
          </a:p>
          <a:p>
            <a:pPr indent="-254000" lvl="0" marL="254000" rtl="0" algn="ctr">
              <a:spcBef>
                <a:spcPts val="800"/>
              </a:spcBef>
              <a:spcAft>
                <a:spcPts val="0"/>
              </a:spcAft>
              <a:buSzPts val="1400"/>
              <a:buChar char="►"/>
            </a:pPr>
            <a:r>
              <a:rPr lang="no" sz="1800"/>
              <a:t> mulighet til å gjøre noe sammen med andre, være en del av et fellesskap, få nye venner, være aktive og oppleve mestring</a:t>
            </a:r>
            <a:endParaRPr/>
          </a:p>
          <a:p>
            <a:pPr indent="-254000" lvl="0" marL="254000" rtl="0" algn="ctr">
              <a:spcBef>
                <a:spcPts val="800"/>
              </a:spcBef>
              <a:spcAft>
                <a:spcPts val="0"/>
              </a:spcAft>
              <a:buSzPts val="1400"/>
              <a:buChar char="►"/>
            </a:pPr>
            <a:r>
              <a:rPr lang="no" sz="1800"/>
              <a:t>viktig både for den fysiske og psykiske helsen</a:t>
            </a:r>
            <a:endParaRPr/>
          </a:p>
          <a:p>
            <a:pPr indent="-254000" lvl="0" marL="254000" rtl="0" algn="ctr">
              <a:spcBef>
                <a:spcPts val="800"/>
              </a:spcBef>
              <a:spcAft>
                <a:spcPts val="0"/>
              </a:spcAft>
              <a:buSzPts val="1400"/>
              <a:buChar char="►"/>
            </a:pPr>
            <a:r>
              <a:rPr lang="no" sz="1800"/>
              <a:t>integrering og inkludering av nye tilflyttere, både barn, unge og hele familien i lokalt samfunn</a:t>
            </a:r>
            <a:endParaRPr/>
          </a:p>
          <a:p>
            <a:pPr indent="-254000" lvl="0" marL="254000" rtl="0" algn="ctr">
              <a:spcBef>
                <a:spcPts val="800"/>
              </a:spcBef>
              <a:spcAft>
                <a:spcPts val="0"/>
              </a:spcAft>
              <a:buSzPts val="1400"/>
              <a:buChar char="►"/>
            </a:pPr>
            <a:r>
              <a:rPr lang="no" sz="1800"/>
              <a:t>langsiktig gevinst for hele samfunnet: forebygging av kriminalitet, utenforskap og radikalisering.  </a:t>
            </a:r>
            <a:endParaRPr/>
          </a:p>
          <a:p>
            <a:pPr indent="-165100" lvl="0" marL="254000" rtl="0" algn="ctr">
              <a:spcBef>
                <a:spcPts val="800"/>
              </a:spcBef>
              <a:spcAft>
                <a:spcPts val="0"/>
              </a:spcAft>
              <a:buSzPts val="1400"/>
              <a:buNone/>
            </a:pPr>
            <a:r>
              <a:t/>
            </a:r>
            <a:endParaRPr sz="1800"/>
          </a:p>
        </p:txBody>
      </p:sp>
      <p:pic>
        <p:nvPicPr>
          <p:cNvPr id="363" name="Google Shape;363;p50"/>
          <p:cNvPicPr preferRelativeResize="0"/>
          <p:nvPr/>
        </p:nvPicPr>
        <p:blipFill rotWithShape="1">
          <a:blip r:embed="rId3">
            <a:alphaModFix/>
          </a:blip>
          <a:srcRect b="0" l="0" r="0" t="0"/>
          <a:stretch/>
        </p:blipFill>
        <p:spPr>
          <a:xfrm>
            <a:off x="7451481" y="129203"/>
            <a:ext cx="1150495" cy="1150495"/>
          </a:xfrm>
          <a:prstGeom prst="rect">
            <a:avLst/>
          </a:prstGeom>
          <a:noFill/>
          <a:ln>
            <a:noFill/>
          </a:ln>
        </p:spPr>
      </p:pic>
      <p:pic>
        <p:nvPicPr>
          <p:cNvPr id="364" name="Google Shape;364;p50"/>
          <p:cNvPicPr preferRelativeResize="0"/>
          <p:nvPr/>
        </p:nvPicPr>
        <p:blipFill rotWithShape="1">
          <a:blip r:embed="rId4">
            <a:alphaModFix/>
          </a:blip>
          <a:srcRect b="0" l="0" r="0" t="0"/>
          <a:stretch/>
        </p:blipFill>
        <p:spPr>
          <a:xfrm>
            <a:off x="158526" y="161925"/>
            <a:ext cx="2156069" cy="1285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51"/>
          <p:cNvSpPr txBox="1"/>
          <p:nvPr>
            <p:ph type="title"/>
          </p:nvPr>
        </p:nvSpPr>
        <p:spPr>
          <a:xfrm>
            <a:off x="2784718" y="482204"/>
            <a:ext cx="4726800" cy="990600"/>
          </a:xfrm>
          <a:prstGeom prst="rect">
            <a:avLst/>
          </a:prstGeom>
          <a:noFill/>
          <a:ln>
            <a:noFill/>
          </a:ln>
        </p:spPr>
        <p:txBody>
          <a:bodyPr anchorCtr="0" anchor="t" bIns="34275" lIns="68575" spcFirstLastPara="1" rIns="68575" wrap="square" tIns="34275">
            <a:normAutofit fontScale="90000"/>
          </a:bodyPr>
          <a:lstStyle/>
          <a:p>
            <a:pPr indent="0" lvl="0" marL="0" rtl="0" algn="ctr">
              <a:spcBef>
                <a:spcPts val="0"/>
              </a:spcBef>
              <a:spcAft>
                <a:spcPts val="0"/>
              </a:spcAft>
              <a:buClr>
                <a:schemeClr val="accent1"/>
              </a:buClr>
              <a:buSzPct val="100000"/>
              <a:buFont typeface="Calibri"/>
              <a:buNone/>
            </a:pPr>
            <a:r>
              <a:rPr lang="no" sz="3000">
                <a:latin typeface="Calibri"/>
                <a:ea typeface="Calibri"/>
                <a:cs typeface="Calibri"/>
                <a:sym typeface="Calibri"/>
              </a:rPr>
              <a:t>FRITIDSTILBUD I STRAND KOMMUNE</a:t>
            </a:r>
            <a:br>
              <a:rPr lang="no" sz="1400">
                <a:latin typeface="Calibri"/>
                <a:ea typeface="Calibri"/>
                <a:cs typeface="Calibri"/>
                <a:sym typeface="Calibri"/>
              </a:rPr>
            </a:br>
            <a:endParaRPr/>
          </a:p>
        </p:txBody>
      </p:sp>
      <p:sp>
        <p:nvSpPr>
          <p:cNvPr id="370" name="Google Shape;370;p51"/>
          <p:cNvSpPr txBox="1"/>
          <p:nvPr>
            <p:ph idx="1" type="body"/>
          </p:nvPr>
        </p:nvSpPr>
        <p:spPr>
          <a:xfrm>
            <a:off x="628650" y="1690896"/>
            <a:ext cx="6506100" cy="2840700"/>
          </a:xfrm>
          <a:prstGeom prst="rect">
            <a:avLst/>
          </a:prstGeom>
          <a:noFill/>
          <a:ln>
            <a:noFill/>
          </a:ln>
        </p:spPr>
        <p:txBody>
          <a:bodyPr anchorCtr="0" anchor="t" bIns="34275" lIns="68575" spcFirstLastPara="1" rIns="68575" wrap="square" tIns="34275">
            <a:normAutofit/>
          </a:bodyPr>
          <a:lstStyle/>
          <a:p>
            <a:pPr indent="-254000" lvl="0" marL="254000" rtl="0" algn="l">
              <a:spcBef>
                <a:spcPts val="0"/>
              </a:spcBef>
              <a:spcAft>
                <a:spcPts val="0"/>
              </a:spcAft>
              <a:buSzPts val="1400"/>
              <a:buChar char="►"/>
            </a:pPr>
            <a:r>
              <a:rPr lang="no" sz="1800"/>
              <a:t>Ca. 150 lag og organisasjoner, mange av dem driver med fritidsaktiviteter for barn og unge</a:t>
            </a:r>
            <a:endParaRPr/>
          </a:p>
          <a:p>
            <a:pPr indent="-254000" lvl="0" marL="254000" rtl="0" algn="l">
              <a:spcBef>
                <a:spcPts val="800"/>
              </a:spcBef>
              <a:spcAft>
                <a:spcPts val="0"/>
              </a:spcAft>
              <a:buSzPts val="1400"/>
              <a:buChar char="►"/>
            </a:pPr>
            <a:r>
              <a:rPr lang="no" sz="1800"/>
              <a:t>Oversikt over aktiviteter finnes i 6 språk: norsk, engelsk, ukrainsk, polsk, arabisk og tigrinja. Tilgjengelig hos fritidsveielederen, på skolen og på Strand kommune sin hjemmeside</a:t>
            </a:r>
            <a:endParaRPr/>
          </a:p>
          <a:p>
            <a:pPr indent="-254000" lvl="0" marL="254000" rtl="0" algn="l">
              <a:spcBef>
                <a:spcPts val="800"/>
              </a:spcBef>
              <a:spcAft>
                <a:spcPts val="0"/>
              </a:spcAft>
              <a:buSzPts val="1400"/>
              <a:buChar char="►"/>
            </a:pPr>
            <a:r>
              <a:rPr lang="no" sz="1800"/>
              <a:t>Flere lag og organisasjoner trenger voksne, som kan stille opp som trenere/ assistenter. Et stort behov, flere voksne som blir med, bedre tilbud for våre barn og unge. </a:t>
            </a:r>
            <a:endParaRPr/>
          </a:p>
        </p:txBody>
      </p:sp>
      <p:pic>
        <p:nvPicPr>
          <p:cNvPr id="371" name="Google Shape;371;p51"/>
          <p:cNvPicPr preferRelativeResize="0"/>
          <p:nvPr/>
        </p:nvPicPr>
        <p:blipFill rotWithShape="1">
          <a:blip r:embed="rId3">
            <a:alphaModFix/>
          </a:blip>
          <a:srcRect b="0" l="0" r="0" t="0"/>
          <a:stretch/>
        </p:blipFill>
        <p:spPr>
          <a:xfrm>
            <a:off x="508001" y="334567"/>
            <a:ext cx="2156069" cy="1285875"/>
          </a:xfrm>
          <a:prstGeom prst="rect">
            <a:avLst/>
          </a:prstGeom>
          <a:noFill/>
          <a:ln>
            <a:noFill/>
          </a:ln>
        </p:spPr>
      </p:pic>
      <p:pic>
        <p:nvPicPr>
          <p:cNvPr id="372" name="Google Shape;372;p51"/>
          <p:cNvPicPr preferRelativeResize="0"/>
          <p:nvPr/>
        </p:nvPicPr>
        <p:blipFill rotWithShape="1">
          <a:blip r:embed="rId4">
            <a:alphaModFix/>
          </a:blip>
          <a:srcRect b="0" l="0" r="0" t="0"/>
          <a:stretch/>
        </p:blipFill>
        <p:spPr>
          <a:xfrm>
            <a:off x="7313163" y="152470"/>
            <a:ext cx="1634428" cy="1538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sett">
  <a:themeElements>
    <a:clrScheme name="Faset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